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7" r:id="rId2"/>
    <p:sldId id="262" r:id="rId3"/>
    <p:sldId id="338" r:id="rId4"/>
    <p:sldId id="352" r:id="rId5"/>
    <p:sldId id="347" r:id="rId6"/>
    <p:sldId id="278" r:id="rId7"/>
    <p:sldId id="348" r:id="rId8"/>
    <p:sldId id="349" r:id="rId9"/>
    <p:sldId id="351" r:id="rId10"/>
    <p:sldId id="35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ena Woo" initials="HW" lastIdx="1" clrIdx="0">
    <p:extLst>
      <p:ext uri="{19B8F6BF-5375-455C-9EA6-DF929625EA0E}">
        <p15:presenceInfo xmlns:p15="http://schemas.microsoft.com/office/powerpoint/2012/main" userId="S::helena.woo@uts.edu.au::84ffa4a4-9cb2-4822-a498-72962478cf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F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93" d="100"/>
          <a:sy n="93" d="100"/>
        </p:scale>
        <p:origin x="216" y="864"/>
      </p:cViewPr>
      <p:guideLst/>
    </p:cSldViewPr>
  </p:slideViewPr>
  <p:outlineViewPr>
    <p:cViewPr>
      <p:scale>
        <a:sx n="33" d="100"/>
        <a:sy n="33" d="100"/>
      </p:scale>
      <p:origin x="0" y="-13608"/>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1" d="100"/>
          <a:sy n="111" d="100"/>
        </p:scale>
        <p:origin x="228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27BE0-8D26-2C46-B592-87513771FDEF}"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64B19-607B-B942-B14B-DB932692D378}" type="slidenum">
              <a:rPr lang="en-US" smtClean="0"/>
              <a:t>‹#›</a:t>
            </a:fld>
            <a:endParaRPr lang="en-US"/>
          </a:p>
        </p:txBody>
      </p:sp>
    </p:spTree>
    <p:extLst>
      <p:ext uri="{BB962C8B-B14F-4D97-AF65-F5344CB8AC3E}">
        <p14:creationId xmlns:p14="http://schemas.microsoft.com/office/powerpoint/2010/main" val="10151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Ref idx="1001">
        <a:schemeClr val="bg1"/>
      </p:bgRef>
    </p:bg>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E1ED748-4D69-8E47-8745-96A1DB414755}"/>
              </a:ext>
            </a:extLst>
          </p:cNvPr>
          <p:cNvSpPr>
            <a:spLocks noGrp="1"/>
          </p:cNvSpPr>
          <p:nvPr>
            <p:ph type="pic" idx="10" hasCustomPrompt="1"/>
          </p:nvPr>
        </p:nvSpPr>
        <p:spPr>
          <a:xfrm>
            <a:off x="-1" y="1711104"/>
            <a:ext cx="10483912" cy="5146896"/>
          </a:xfrm>
        </p:spPr>
        <p:txBody>
          <a:bodyPr anchor="b"/>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5669145" y="2674620"/>
            <a:ext cx="6522855" cy="1000635"/>
          </a:xfrm>
        </p:spPr>
        <p:txBody>
          <a:bodyPr anchor="b">
            <a:noAutofit/>
          </a:bodyPr>
          <a:lstStyle>
            <a:lvl1pPr algn="l">
              <a:defRPr lang="en-AU" sz="3400" b="1" spc="-30" baseline="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5657570" y="3943226"/>
            <a:ext cx="6534430" cy="1190089"/>
          </a:xfrm>
        </p:spPr>
        <p:txBody>
          <a:bodyPr>
            <a:noAutofit/>
          </a:bodyPr>
          <a:lstStyle>
            <a:lvl1pPr marL="0" indent="0" algn="l">
              <a:lnSpc>
                <a:spcPct val="100000"/>
              </a:lnSpc>
              <a:spcBef>
                <a:spcPts val="0"/>
              </a:spcBef>
              <a:buNone/>
              <a:defRPr lang="en-AU" sz="20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err="1"/>
              <a:t>Ligenimus</a:t>
            </a:r>
            <a:endParaRPr lang="en-US" dirty="0"/>
          </a:p>
        </p:txBody>
      </p:sp>
    </p:spTree>
    <p:extLst>
      <p:ext uri="{BB962C8B-B14F-4D97-AF65-F5344CB8AC3E}">
        <p14:creationId xmlns:p14="http://schemas.microsoft.com/office/powerpoint/2010/main" val="46727920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ver 7">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4D88D99-EB51-FD47-95CE-4A69A947C0B4}"/>
              </a:ext>
            </a:extLst>
          </p:cNvPr>
          <p:cNvSpPr>
            <a:spLocks noGrp="1"/>
          </p:cNvSpPr>
          <p:nvPr>
            <p:ph type="pic" idx="10" hasCustomPrompt="1"/>
          </p:nvPr>
        </p:nvSpPr>
        <p:spPr>
          <a:xfrm>
            <a:off x="231008" y="1271452"/>
            <a:ext cx="5226518" cy="5033558"/>
          </a:xfrm>
        </p:spPr>
        <p:txBody>
          <a:bodyPr anchor="t"/>
          <a:lstStyle>
            <a:lvl1pPr marL="0" indent="0" algn="ctr">
              <a:buNone/>
              <a:defRPr sz="18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6175728" y="3139072"/>
            <a:ext cx="5001987" cy="1201854"/>
          </a:xfrm>
        </p:spPr>
        <p:txBody>
          <a:bodyPr anchor="b">
            <a:noAutofit/>
          </a:bodyPr>
          <a:lstStyle>
            <a:lvl1pPr algn="l">
              <a:defRPr lang="en-AU" sz="2800" b="1" spc="-20" baseline="0" smtClean="0">
                <a:solidFill>
                  <a:schemeClr val="accent1"/>
                </a:solidFill>
                <a:effectLst/>
              </a:defRPr>
            </a:lvl1pPr>
          </a:lstStyle>
          <a:p>
            <a:r>
              <a:rPr lang="en-US" dirty="0"/>
              <a:t>Section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75728" y="4359214"/>
            <a:ext cx="5001987" cy="1483672"/>
          </a:xfrm>
        </p:spPr>
        <p:txBody>
          <a:bodyPr>
            <a:noAutofit/>
          </a:bodyPr>
          <a:lstStyle>
            <a:lvl1pPr marL="0" indent="0" algn="l">
              <a:lnSpc>
                <a:spcPct val="100000"/>
              </a:lnSpc>
              <a:spcBef>
                <a:spcPts val="0"/>
              </a:spcBef>
              <a:buNone/>
              <a:defRPr lang="en-AU" sz="2000" smtClean="0">
                <a:solidFill>
                  <a:schemeClr val="tx1">
                    <a:lumMod val="95000"/>
                    <a:lumOff val="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Intro</a:t>
            </a:r>
          </a:p>
        </p:txBody>
      </p:sp>
    </p:spTree>
    <p:extLst>
      <p:ext uri="{BB962C8B-B14F-4D97-AF65-F5344CB8AC3E}">
        <p14:creationId xmlns:p14="http://schemas.microsoft.com/office/powerpoint/2010/main" val="248104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ver 7">
    <p:bg>
      <p:bgRef idx="1001">
        <a:schemeClr val="bg2"/>
      </p:bgRef>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4D88D99-EB51-FD47-95CE-4A69A947C0B4}"/>
              </a:ext>
            </a:extLst>
          </p:cNvPr>
          <p:cNvSpPr>
            <a:spLocks noGrp="1"/>
          </p:cNvSpPr>
          <p:nvPr>
            <p:ph type="pic" idx="10" hasCustomPrompt="1"/>
          </p:nvPr>
        </p:nvSpPr>
        <p:spPr>
          <a:xfrm>
            <a:off x="231008" y="1271452"/>
            <a:ext cx="5226518" cy="5033558"/>
          </a:xfrm>
        </p:spPr>
        <p:txBody>
          <a:bodyPr anchor="t"/>
          <a:lstStyle>
            <a:lvl1pPr marL="0" indent="0" algn="ctr">
              <a:buNone/>
              <a:defRPr sz="18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6175728" y="3139072"/>
            <a:ext cx="5001987" cy="1201854"/>
          </a:xfrm>
        </p:spPr>
        <p:txBody>
          <a:bodyPr anchor="b">
            <a:noAutofit/>
          </a:bodyPr>
          <a:lstStyle>
            <a:lvl1pPr algn="l">
              <a:defRPr lang="en-AU" sz="2800" b="1" spc="-20" baseline="0" smtClean="0">
                <a:solidFill>
                  <a:schemeClr val="bg1"/>
                </a:solidFill>
                <a:effectLst/>
              </a:defRPr>
            </a:lvl1pPr>
          </a:lstStyle>
          <a:p>
            <a:r>
              <a:rPr lang="en-US" dirty="0"/>
              <a:t>Section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75728" y="4359214"/>
            <a:ext cx="5001987" cy="1483672"/>
          </a:xfrm>
        </p:spPr>
        <p:txBody>
          <a:bodyPr>
            <a:noAutofit/>
          </a:bodyPr>
          <a:lstStyle>
            <a:lvl1pPr marL="0" indent="0" algn="l">
              <a:lnSpc>
                <a:spcPct val="100000"/>
              </a:lnSpc>
              <a:spcBef>
                <a:spcPts val="0"/>
              </a:spcBef>
              <a:buNone/>
              <a:defRPr lang="en-AU" sz="20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Intro</a:t>
            </a:r>
          </a:p>
        </p:txBody>
      </p:sp>
    </p:spTree>
    <p:extLst>
      <p:ext uri="{BB962C8B-B14F-4D97-AF65-F5344CB8AC3E}">
        <p14:creationId xmlns:p14="http://schemas.microsoft.com/office/powerpoint/2010/main" val="111568116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8">
    <p:bg>
      <p:bgPr>
        <a:solidFill>
          <a:schemeClr val="tx2"/>
        </a:solidFill>
        <a:effectLst/>
      </p:bgPr>
    </p:bg>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C6F0645-197D-B84F-B675-88DE6BD5597A}"/>
              </a:ext>
            </a:extLst>
          </p:cNvPr>
          <p:cNvSpPr>
            <a:spLocks noGrp="1"/>
          </p:cNvSpPr>
          <p:nvPr>
            <p:ph type="pic" idx="10" hasCustomPrompt="1"/>
          </p:nvPr>
        </p:nvSpPr>
        <p:spPr>
          <a:xfrm>
            <a:off x="2" y="2291617"/>
            <a:ext cx="3550507" cy="2307514"/>
          </a:xfrm>
        </p:spPr>
        <p:txBody>
          <a:bodyPr anchor="t"/>
          <a:lstStyle>
            <a:lvl1pPr marL="0" indent="0" algn="ctr">
              <a:buNone/>
              <a:defRPr sz="1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6158146" y="2089539"/>
            <a:ext cx="5670619" cy="1220142"/>
          </a:xfrm>
        </p:spPr>
        <p:txBody>
          <a:bodyPr anchor="b">
            <a:noAutofit/>
          </a:bodyPr>
          <a:lstStyle>
            <a:lvl1pPr algn="l">
              <a:defRPr lang="en-AU" sz="2800" b="1" smtClean="0">
                <a:solidFill>
                  <a:schemeClr val="bg1"/>
                </a:solidFill>
                <a:effectLst/>
              </a:defRPr>
            </a:lvl1pPr>
          </a:lstStyle>
          <a:p>
            <a:r>
              <a:rPr lang="en-US" dirty="0"/>
              <a:t>Section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58146" y="3362941"/>
            <a:ext cx="5670619" cy="1483672"/>
          </a:xfrm>
        </p:spPr>
        <p:txBody>
          <a:bodyPr>
            <a:noAutofit/>
          </a:bodyPr>
          <a:lstStyle>
            <a:lvl1pPr marL="0" indent="0" algn="l">
              <a:lnSpc>
                <a:spcPct val="100000"/>
              </a:lnSpc>
              <a:spcBef>
                <a:spcPts val="0"/>
              </a:spcBef>
              <a:buNone/>
              <a:defRPr lang="en-AU" sz="20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Intro</a:t>
            </a:r>
            <a:endParaRPr lang="en-AU" dirty="0">
              <a:solidFill>
                <a:srgbClr val="FFFFFF"/>
              </a:solidFill>
              <a:effectLst/>
              <a:latin typeface="Helvetica" pitchFamily="2" charset="0"/>
            </a:endParaRPr>
          </a:p>
        </p:txBody>
      </p:sp>
      <p:pic>
        <p:nvPicPr>
          <p:cNvPr id="9" name="Picture 8">
            <a:extLst>
              <a:ext uri="{FF2B5EF4-FFF2-40B4-BE49-F238E27FC236}">
                <a16:creationId xmlns:a16="http://schemas.microsoft.com/office/drawing/2014/main" id="{071F13B9-1247-F34B-A392-F9E28C093B8F}"/>
              </a:ext>
            </a:extLst>
          </p:cNvPr>
          <p:cNvPicPr>
            <a:picLocks noChangeAspect="1"/>
          </p:cNvPicPr>
          <p:nvPr userDrawn="1"/>
        </p:nvPicPr>
        <p:blipFill>
          <a:blip r:embed="rId2"/>
          <a:stretch>
            <a:fillRect/>
          </a:stretch>
        </p:blipFill>
        <p:spPr>
          <a:xfrm>
            <a:off x="3670302" y="2291617"/>
            <a:ext cx="1684454" cy="2294671"/>
          </a:xfrm>
          <a:prstGeom prst="rect">
            <a:avLst/>
          </a:prstGeom>
        </p:spPr>
      </p:pic>
      <p:pic>
        <p:nvPicPr>
          <p:cNvPr id="10" name="Picture 9">
            <a:extLst>
              <a:ext uri="{FF2B5EF4-FFF2-40B4-BE49-F238E27FC236}">
                <a16:creationId xmlns:a16="http://schemas.microsoft.com/office/drawing/2014/main" id="{E5B89A93-1F8F-3447-A5DD-76B2726A6D57}"/>
              </a:ext>
            </a:extLst>
          </p:cNvPr>
          <p:cNvPicPr>
            <a:picLocks noChangeAspect="1"/>
          </p:cNvPicPr>
          <p:nvPr userDrawn="1"/>
        </p:nvPicPr>
        <p:blipFill>
          <a:blip r:embed="rId3"/>
          <a:stretch>
            <a:fillRect/>
          </a:stretch>
        </p:blipFill>
        <p:spPr>
          <a:xfrm>
            <a:off x="568530" y="0"/>
            <a:ext cx="710973" cy="2291617"/>
          </a:xfrm>
          <a:prstGeom prst="rect">
            <a:avLst/>
          </a:prstGeom>
        </p:spPr>
      </p:pic>
      <p:pic>
        <p:nvPicPr>
          <p:cNvPr id="11" name="Picture 10">
            <a:extLst>
              <a:ext uri="{FF2B5EF4-FFF2-40B4-BE49-F238E27FC236}">
                <a16:creationId xmlns:a16="http://schemas.microsoft.com/office/drawing/2014/main" id="{2893C822-ADCD-2D46-9609-52E133B6AA8F}"/>
              </a:ext>
            </a:extLst>
          </p:cNvPr>
          <p:cNvPicPr>
            <a:picLocks noChangeAspect="1"/>
          </p:cNvPicPr>
          <p:nvPr userDrawn="1"/>
        </p:nvPicPr>
        <p:blipFill>
          <a:blip r:embed="rId4"/>
          <a:stretch>
            <a:fillRect/>
          </a:stretch>
        </p:blipFill>
        <p:spPr>
          <a:xfrm>
            <a:off x="1766376" y="4586288"/>
            <a:ext cx="1407458" cy="2269684"/>
          </a:xfrm>
          <a:prstGeom prst="rect">
            <a:avLst/>
          </a:prstGeom>
        </p:spPr>
      </p:pic>
    </p:spTree>
    <p:extLst>
      <p:ext uri="{BB962C8B-B14F-4D97-AF65-F5344CB8AC3E}">
        <p14:creationId xmlns:p14="http://schemas.microsoft.com/office/powerpoint/2010/main" val="1736553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8">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58146" y="973433"/>
            <a:ext cx="5670619" cy="1220142"/>
          </a:xfrm>
        </p:spPr>
        <p:txBody>
          <a:bodyPr anchor="b">
            <a:noAutofit/>
          </a:bodyPr>
          <a:lstStyle>
            <a:lvl1pPr algn="l">
              <a:defRPr lang="en-AU" sz="2800" b="1" smtClean="0">
                <a:solidFill>
                  <a:schemeClr val="bg1"/>
                </a:solidFill>
                <a:effectLst/>
              </a:defRPr>
            </a:lvl1pPr>
          </a:lstStyle>
          <a:p>
            <a:r>
              <a:rPr lang="en-US" dirty="0"/>
              <a:t>Ac</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58146" y="2543833"/>
            <a:ext cx="5670619" cy="2765392"/>
          </a:xfrm>
        </p:spPr>
        <p:txBody>
          <a:bodyPr>
            <a:noAutofit/>
          </a:bodyPr>
          <a:lstStyle>
            <a:lvl1pPr marL="0" indent="0" algn="l">
              <a:lnSpc>
                <a:spcPct val="100000"/>
              </a:lnSpc>
              <a:spcBef>
                <a:spcPts val="0"/>
              </a:spcBef>
              <a:buNone/>
              <a:defRPr lang="en-AU" sz="20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 would</a:t>
            </a:r>
            <a:endParaRPr lang="en-AU" dirty="0">
              <a:solidFill>
                <a:srgbClr val="FFFFFF"/>
              </a:solidFill>
              <a:effectLst/>
              <a:latin typeface="Helvetica" pitchFamily="2" charset="0"/>
            </a:endParaRPr>
          </a:p>
        </p:txBody>
      </p:sp>
      <p:sp>
        <p:nvSpPr>
          <p:cNvPr id="4" name="Rectangle 3">
            <a:extLst>
              <a:ext uri="{FF2B5EF4-FFF2-40B4-BE49-F238E27FC236}">
                <a16:creationId xmlns:a16="http://schemas.microsoft.com/office/drawing/2014/main" id="{82B2CA02-5619-624F-A973-2319DAB02C15}"/>
              </a:ext>
            </a:extLst>
          </p:cNvPr>
          <p:cNvSpPr/>
          <p:nvPr userDrawn="1"/>
        </p:nvSpPr>
        <p:spPr>
          <a:xfrm>
            <a:off x="6266046" y="5515276"/>
            <a:ext cx="365760" cy="1342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0D2F0AF-EA09-B44A-BA29-1E0081E85CDB}"/>
              </a:ext>
            </a:extLst>
          </p:cNvPr>
          <p:cNvCxnSpPr>
            <a:cxnSpLocks/>
          </p:cNvCxnSpPr>
          <p:nvPr userDrawn="1"/>
        </p:nvCxnSpPr>
        <p:spPr>
          <a:xfrm>
            <a:off x="6035675" y="5518150"/>
            <a:ext cx="0" cy="133985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423A92-648F-B041-B3DE-B949C6337207}"/>
              </a:ext>
            </a:extLst>
          </p:cNvPr>
          <p:cNvCxnSpPr>
            <a:cxnSpLocks/>
          </p:cNvCxnSpPr>
          <p:nvPr userDrawn="1"/>
        </p:nvCxnSpPr>
        <p:spPr>
          <a:xfrm>
            <a:off x="6782172" y="5518150"/>
            <a:ext cx="0" cy="133985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B39B04-92E5-BF44-A749-1972D25D3EE0}"/>
              </a:ext>
            </a:extLst>
          </p:cNvPr>
          <p:cNvPicPr>
            <a:picLocks noChangeAspect="1"/>
          </p:cNvPicPr>
          <p:nvPr userDrawn="1"/>
        </p:nvPicPr>
        <p:blipFill>
          <a:blip r:embed="rId2"/>
          <a:stretch>
            <a:fillRect/>
          </a:stretch>
        </p:blipFill>
        <p:spPr>
          <a:xfrm>
            <a:off x="630670" y="634393"/>
            <a:ext cx="714116" cy="682518"/>
          </a:xfrm>
          <a:prstGeom prst="rect">
            <a:avLst/>
          </a:prstGeom>
        </p:spPr>
      </p:pic>
    </p:spTree>
    <p:extLst>
      <p:ext uri="{BB962C8B-B14F-4D97-AF65-F5344CB8AC3E}">
        <p14:creationId xmlns:p14="http://schemas.microsoft.com/office/powerpoint/2010/main" val="533093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ver 7">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AE0ADC-615D-6448-A454-8E3BFDFE3AB6}"/>
              </a:ext>
            </a:extLst>
          </p:cNvPr>
          <p:cNvPicPr>
            <a:picLocks noChangeAspect="1"/>
          </p:cNvPicPr>
          <p:nvPr userDrawn="1"/>
        </p:nvPicPr>
        <p:blipFill rotWithShape="1">
          <a:blip r:embed="rId2" cstate="print">
            <a:alphaModFix amt="82000"/>
            <a:extLst>
              <a:ext uri="{28A0092B-C50C-407E-A947-70E740481C1C}">
                <a14:useLocalDpi xmlns:a14="http://schemas.microsoft.com/office/drawing/2010/main"/>
              </a:ext>
            </a:extLst>
          </a:blip>
          <a:srcRect t="8990" b="10407"/>
          <a:stretch/>
        </p:blipFill>
        <p:spPr>
          <a:xfrm>
            <a:off x="1874133" y="0"/>
            <a:ext cx="8508357" cy="6858000"/>
          </a:xfrm>
          <a:prstGeom prst="rect">
            <a:avLst/>
          </a:prstGeom>
        </p:spPr>
      </p:pic>
      <p:sp>
        <p:nvSpPr>
          <p:cNvPr id="3" name="Subtitle 2"/>
          <p:cNvSpPr>
            <a:spLocks noGrp="1"/>
          </p:cNvSpPr>
          <p:nvPr>
            <p:ph type="subTitle" idx="1" hasCustomPrompt="1"/>
          </p:nvPr>
        </p:nvSpPr>
        <p:spPr>
          <a:xfrm>
            <a:off x="3379262" y="2201937"/>
            <a:ext cx="5809126" cy="3417625"/>
          </a:xfrm>
        </p:spPr>
        <p:txBody>
          <a:bodyPr>
            <a:noAutofit/>
          </a:bodyPr>
          <a:lstStyle>
            <a:lvl1pPr marL="0" indent="0" algn="l">
              <a:lnSpc>
                <a:spcPct val="100000"/>
              </a:lnSpc>
              <a:spcBef>
                <a:spcPts val="0"/>
              </a:spcBef>
              <a:spcAft>
                <a:spcPts val="1400"/>
              </a:spcAft>
              <a:buNone/>
              <a:defRPr lang="en-AU" sz="2900" smtClean="0">
                <a:solidFill>
                  <a:schemeClr val="accent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333599484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771605"/>
            <a:ext cx="10957594" cy="4081404"/>
          </a:xfrm>
        </p:spPr>
        <p:txBody>
          <a:bodyPr/>
          <a:lstStyle>
            <a:lvl1pPr marL="0" indent="0">
              <a:lnSpc>
                <a:spcPct val="100000"/>
              </a:lnSpc>
              <a:spcBef>
                <a:spcPts val="0"/>
              </a:spcBef>
              <a:spcAft>
                <a:spcPts val="1500"/>
              </a:spcAft>
              <a:buFont typeface="Arial" panose="020B0604020202020204" pitchFamily="34" charset="0"/>
              <a:buNone/>
              <a:defRPr lang="en-AU" sz="18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a:t>Pelignis</a:t>
            </a:r>
            <a:endParaRPr lang="en-AU" dirty="0">
              <a:effectLst/>
              <a:latin typeface="Helvetica" pitchFamily="2" charset="0"/>
            </a:endParaRP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10326658"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Tree>
    <p:extLst>
      <p:ext uri="{BB962C8B-B14F-4D97-AF65-F5344CB8AC3E}">
        <p14:creationId xmlns:p14="http://schemas.microsoft.com/office/powerpoint/2010/main" val="296920877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388298"/>
            <a:ext cx="10957594" cy="4081404"/>
          </a:xfrm>
        </p:spPr>
        <p:txBody>
          <a:bodyPr/>
          <a:lstStyle>
            <a:lvl1pPr marL="0" indent="0">
              <a:lnSpc>
                <a:spcPct val="110000"/>
              </a:lnSpc>
              <a:spcBef>
                <a:spcPts val="0"/>
              </a:spcBef>
              <a:spcAft>
                <a:spcPts val="1200"/>
              </a:spcAft>
              <a:buFont typeface="Arial" panose="020B0604020202020204" pitchFamily="34" charset="0"/>
              <a:buNone/>
              <a:defRPr lang="en-AU" sz="18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a:t>Pelignis</a:t>
            </a:r>
            <a:endParaRPr lang="en-AU" dirty="0">
              <a:effectLst/>
              <a:latin typeface="Helvetica" pitchFamily="2" charset="0"/>
            </a:endParaRPr>
          </a:p>
        </p:txBody>
      </p:sp>
    </p:spTree>
    <p:extLst>
      <p:ext uri="{BB962C8B-B14F-4D97-AF65-F5344CB8AC3E}">
        <p14:creationId xmlns:p14="http://schemas.microsoft.com/office/powerpoint/2010/main" val="50164004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771605"/>
            <a:ext cx="4769769" cy="4081404"/>
          </a:xfrm>
        </p:spPr>
        <p:txBody>
          <a:bodyPr/>
          <a:lstStyle>
            <a:lvl1pPr marL="0" indent="0">
              <a:lnSpc>
                <a:spcPct val="100000"/>
              </a:lnSpc>
              <a:spcBef>
                <a:spcPts val="0"/>
              </a:spcBef>
              <a:spcAft>
                <a:spcPts val="1500"/>
              </a:spcAft>
              <a:buFont typeface="Arial" panose="020B0604020202020204" pitchFamily="34" charset="0"/>
              <a:buNone/>
              <a:defRPr lang="en-AU" sz="18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AU" dirty="0" err="1">
                <a:effectLst/>
                <a:latin typeface="Helvetica" pitchFamily="2" charset="0"/>
              </a:rPr>
              <a:t>Tiunt</a:t>
            </a:r>
            <a:endParaRPr lang="en-AU" dirty="0">
              <a:effectLst/>
              <a:latin typeface="Helvetica" pitchFamily="2" charset="0"/>
            </a:endParaRP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10326658"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
        <p:nvSpPr>
          <p:cNvPr id="10" name="Text Placeholder 2">
            <a:extLst>
              <a:ext uri="{FF2B5EF4-FFF2-40B4-BE49-F238E27FC236}">
                <a16:creationId xmlns:a16="http://schemas.microsoft.com/office/drawing/2014/main" id="{3959C1BB-5DB3-4545-BC15-9C1CC6D87E17}"/>
              </a:ext>
            </a:extLst>
          </p:cNvPr>
          <p:cNvSpPr>
            <a:spLocks noGrp="1"/>
          </p:cNvSpPr>
          <p:nvPr>
            <p:ph type="body" idx="16" hasCustomPrompt="1"/>
          </p:nvPr>
        </p:nvSpPr>
        <p:spPr>
          <a:xfrm>
            <a:off x="5544393" y="3847315"/>
            <a:ext cx="3945836" cy="1976435"/>
          </a:xfrm>
          <a:solidFill>
            <a:schemeClr val="tx2"/>
          </a:solidFill>
          <a:ln>
            <a:noFill/>
          </a:ln>
        </p:spPr>
        <p:txBody>
          <a:bodyPr lIns="180000" tIns="144000" rIns="108000" anchor="t"/>
          <a:lstStyle>
            <a:lvl1pPr marL="0" indent="0">
              <a:lnSpc>
                <a:spcPct val="100000"/>
              </a:lnSpc>
              <a:spcBef>
                <a:spcPts val="0"/>
              </a:spcBef>
              <a:spcAft>
                <a:spcPts val="300"/>
              </a:spcAft>
              <a:buNone/>
              <a:defRPr lang="en-AU" sz="1800" smtClean="0">
                <a:solidFill>
                  <a:schemeClr val="bg1"/>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endParaRPr lang="en-AU" dirty="0">
              <a:solidFill>
                <a:srgbClr val="FFFFFF"/>
              </a:solidFill>
              <a:effectLst/>
              <a:latin typeface="Helvetica" pitchFamily="2" charset="0"/>
            </a:endParaRPr>
          </a:p>
        </p:txBody>
      </p:sp>
      <p:sp>
        <p:nvSpPr>
          <p:cNvPr id="11" name="Text Placeholder 2">
            <a:extLst>
              <a:ext uri="{FF2B5EF4-FFF2-40B4-BE49-F238E27FC236}">
                <a16:creationId xmlns:a16="http://schemas.microsoft.com/office/drawing/2014/main" id="{C1F96B60-C3E6-1E43-A1EF-B695A728B08B}"/>
              </a:ext>
            </a:extLst>
          </p:cNvPr>
          <p:cNvSpPr>
            <a:spLocks noGrp="1"/>
          </p:cNvSpPr>
          <p:nvPr>
            <p:ph type="body" idx="17" hasCustomPrompt="1"/>
          </p:nvPr>
        </p:nvSpPr>
        <p:spPr>
          <a:xfrm>
            <a:off x="9490229" y="3842720"/>
            <a:ext cx="1991767" cy="1976435"/>
          </a:xfrm>
          <a:solidFill>
            <a:schemeClr val="accent1"/>
          </a:solidFill>
          <a:ln>
            <a:noFill/>
          </a:ln>
        </p:spPr>
        <p:txBody>
          <a:bodyPr lIns="180000" tIns="144000" rIns="108000" anchor="t"/>
          <a:lstStyle>
            <a:lvl1pPr marL="0" indent="0">
              <a:lnSpc>
                <a:spcPct val="100000"/>
              </a:lnSpc>
              <a:spcBef>
                <a:spcPts val="0"/>
              </a:spcBef>
              <a:spcAft>
                <a:spcPts val="300"/>
              </a:spcAft>
              <a:buNone/>
              <a:defRPr lang="en-AU" sz="1800" smtClean="0">
                <a:solidFill>
                  <a:schemeClr val="bg1"/>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endParaRPr lang="en-AU" dirty="0">
              <a:solidFill>
                <a:srgbClr val="FFFFFF"/>
              </a:solidFill>
              <a:effectLst/>
              <a:latin typeface="Helvetica" pitchFamily="2" charset="0"/>
            </a:endParaRPr>
          </a:p>
        </p:txBody>
      </p:sp>
      <p:sp>
        <p:nvSpPr>
          <p:cNvPr id="15" name="Text Placeholder 2">
            <a:extLst>
              <a:ext uri="{FF2B5EF4-FFF2-40B4-BE49-F238E27FC236}">
                <a16:creationId xmlns:a16="http://schemas.microsoft.com/office/drawing/2014/main" id="{7424C1E3-128E-1F4F-A796-DB00C9C8B749}"/>
              </a:ext>
            </a:extLst>
          </p:cNvPr>
          <p:cNvSpPr>
            <a:spLocks noGrp="1"/>
          </p:cNvSpPr>
          <p:nvPr>
            <p:ph type="body" idx="18" hasCustomPrompt="1"/>
          </p:nvPr>
        </p:nvSpPr>
        <p:spPr>
          <a:xfrm>
            <a:off x="5544393" y="1882718"/>
            <a:ext cx="1980337" cy="1976435"/>
          </a:xfrm>
          <a:solidFill>
            <a:schemeClr val="bg2"/>
          </a:solidFill>
          <a:ln>
            <a:noFill/>
          </a:ln>
        </p:spPr>
        <p:txBody>
          <a:bodyPr lIns="180000" tIns="144000" rIns="108000" anchor="t"/>
          <a:lstStyle>
            <a:lvl1pPr marL="0" indent="0">
              <a:lnSpc>
                <a:spcPct val="100000"/>
              </a:lnSpc>
              <a:spcBef>
                <a:spcPts val="0"/>
              </a:spcBef>
              <a:spcAft>
                <a:spcPts val="300"/>
              </a:spcAft>
              <a:buNone/>
              <a:defRPr lang="en-AU" sz="1800" smtClean="0">
                <a:solidFill>
                  <a:schemeClr val="tx1">
                    <a:lumMod val="95000"/>
                    <a:lumOff val="5000"/>
                  </a:schemeClr>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endParaRPr lang="en-AU" dirty="0">
              <a:solidFill>
                <a:srgbClr val="FFFFFF"/>
              </a:solidFill>
              <a:effectLst/>
              <a:latin typeface="Helvetica" pitchFamily="2" charset="0"/>
            </a:endParaRPr>
          </a:p>
        </p:txBody>
      </p:sp>
      <p:sp>
        <p:nvSpPr>
          <p:cNvPr id="16" name="Text Placeholder 2">
            <a:extLst>
              <a:ext uri="{FF2B5EF4-FFF2-40B4-BE49-F238E27FC236}">
                <a16:creationId xmlns:a16="http://schemas.microsoft.com/office/drawing/2014/main" id="{8F9D2F31-417C-334D-B0FD-273964A68049}"/>
              </a:ext>
            </a:extLst>
          </p:cNvPr>
          <p:cNvSpPr>
            <a:spLocks noGrp="1"/>
          </p:cNvSpPr>
          <p:nvPr>
            <p:ph type="body" idx="19" hasCustomPrompt="1"/>
          </p:nvPr>
        </p:nvSpPr>
        <p:spPr>
          <a:xfrm>
            <a:off x="7524730" y="1878123"/>
            <a:ext cx="3957267" cy="1976435"/>
          </a:xfrm>
          <a:solidFill>
            <a:schemeClr val="tx2">
              <a:lumMod val="10000"/>
              <a:lumOff val="90000"/>
            </a:schemeClr>
          </a:solidFill>
          <a:ln>
            <a:noFill/>
          </a:ln>
        </p:spPr>
        <p:txBody>
          <a:bodyPr lIns="180000" tIns="144000" rIns="108000" anchor="t"/>
          <a:lstStyle>
            <a:lvl1pPr marL="0" indent="0">
              <a:lnSpc>
                <a:spcPct val="100000"/>
              </a:lnSpc>
              <a:spcBef>
                <a:spcPts val="0"/>
              </a:spcBef>
              <a:spcAft>
                <a:spcPts val="300"/>
              </a:spcAft>
              <a:buNone/>
              <a:defRPr lang="en-AU" sz="1800" smtClean="0">
                <a:solidFill>
                  <a:schemeClr val="tx1">
                    <a:lumMod val="95000"/>
                    <a:lumOff val="5000"/>
                  </a:schemeClr>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endParaRPr lang="en-AU" dirty="0">
              <a:solidFill>
                <a:srgbClr val="FFFFFF"/>
              </a:solidFill>
              <a:effectLst/>
              <a:latin typeface="Helvetica" pitchFamily="2" charset="0"/>
            </a:endParaRPr>
          </a:p>
        </p:txBody>
      </p:sp>
    </p:spTree>
    <p:extLst>
      <p:ext uri="{BB962C8B-B14F-4D97-AF65-F5344CB8AC3E}">
        <p14:creationId xmlns:p14="http://schemas.microsoft.com/office/powerpoint/2010/main" val="284705396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771605"/>
            <a:ext cx="10335070" cy="726268"/>
          </a:xfrm>
        </p:spPr>
        <p:txBody>
          <a:bodyPr/>
          <a:lstStyle>
            <a:lvl1pPr marL="0" indent="0">
              <a:lnSpc>
                <a:spcPct val="100000"/>
              </a:lnSpc>
              <a:spcBef>
                <a:spcPts val="0"/>
              </a:spcBef>
              <a:spcAft>
                <a:spcPts val="1500"/>
              </a:spcAft>
              <a:buFont typeface="Arial" panose="020B0604020202020204" pitchFamily="34" charset="0"/>
              <a:buNone/>
              <a:defRPr lang="en-AU" sz="18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err="1"/>
              <a:t>Pelignis</a:t>
            </a:r>
            <a:endParaRPr lang="en-AU" dirty="0">
              <a:effectLst/>
              <a:latin typeface="Helvetica" pitchFamily="2" charset="0"/>
            </a:endParaRP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10326658"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
        <p:nvSpPr>
          <p:cNvPr id="10" name="Content Placeholder 2">
            <a:extLst>
              <a:ext uri="{FF2B5EF4-FFF2-40B4-BE49-F238E27FC236}">
                <a16:creationId xmlns:a16="http://schemas.microsoft.com/office/drawing/2014/main" id="{680FFF11-A66E-3743-A5B6-B27679EAC2F4}"/>
              </a:ext>
            </a:extLst>
          </p:cNvPr>
          <p:cNvSpPr>
            <a:spLocks noGrp="1"/>
          </p:cNvSpPr>
          <p:nvPr>
            <p:ph idx="13" hasCustomPrompt="1"/>
          </p:nvPr>
        </p:nvSpPr>
        <p:spPr>
          <a:xfrm>
            <a:off x="716479" y="2507743"/>
            <a:ext cx="10756142" cy="3123623"/>
          </a:xfrm>
          <a:noFill/>
        </p:spPr>
        <p:txBody>
          <a:bodyPr tIns="90000" bIns="46800"/>
          <a:lstStyle>
            <a:lvl1pPr marL="0" indent="0">
              <a:lnSpc>
                <a:spcPct val="100000"/>
              </a:lnSpc>
              <a:spcBef>
                <a:spcPts val="0"/>
              </a:spcBef>
              <a:spcAft>
                <a:spcPts val="1600"/>
              </a:spcAft>
              <a:buFont typeface="Arial" panose="020B0604020202020204" pitchFamily="34" charset="0"/>
              <a:buNone/>
              <a:defRPr lang="en-AU" sz="1500" smtClean="0">
                <a:effectLst/>
              </a:defRPr>
            </a:lvl1pPr>
            <a:lvl2pPr>
              <a:defRPr sz="1500"/>
            </a:lvl2pPr>
            <a:lvl3pPr>
              <a:defRPr sz="1500"/>
            </a:lvl3pPr>
            <a:lvl4pPr>
              <a:defRPr sz="1500"/>
            </a:lvl4pPr>
            <a:lvl5pPr>
              <a:defRPr sz="1500"/>
            </a:lvl5pPr>
          </a:lstStyle>
          <a:p>
            <a:r>
              <a:rPr lang="en-US" dirty="0"/>
              <a:t>Click to insert table</a:t>
            </a:r>
            <a:endParaRPr lang="en-AU" dirty="0">
              <a:effectLst/>
              <a:latin typeface="Helvetica" pitchFamily="2" charset="0"/>
            </a:endParaRPr>
          </a:p>
        </p:txBody>
      </p:sp>
    </p:spTree>
    <p:extLst>
      <p:ext uri="{BB962C8B-B14F-4D97-AF65-F5344CB8AC3E}">
        <p14:creationId xmlns:p14="http://schemas.microsoft.com/office/powerpoint/2010/main" val="106464896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1478598" y="2182197"/>
            <a:ext cx="4213990" cy="3359257"/>
          </a:xfrm>
        </p:spPr>
        <p:txBody>
          <a:bodyPr tIns="0"/>
          <a:lstStyle>
            <a:lvl1pPr marL="0" indent="0">
              <a:lnSpc>
                <a:spcPct val="100000"/>
              </a:lnSpc>
              <a:spcBef>
                <a:spcPts val="500"/>
              </a:spcBef>
              <a:spcAft>
                <a:spcPts val="1500"/>
              </a:spcAft>
              <a:buFont typeface="Arial" panose="020B0604020202020204" pitchFamily="34" charset="0"/>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Ro </a:t>
            </a:r>
            <a:r>
              <a:rPr lang="en-US" dirty="0" err="1"/>
              <a:t>consed</a:t>
            </a:r>
            <a:endParaRPr lang="en-AU" dirty="0">
              <a:effectLst/>
              <a:latin typeface="Helvetica" pitchFamily="2" charset="0"/>
            </a:endParaRP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5101147"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
        <p:nvSpPr>
          <p:cNvPr id="10" name="Content Placeholder 2">
            <a:extLst>
              <a:ext uri="{FF2B5EF4-FFF2-40B4-BE49-F238E27FC236}">
                <a16:creationId xmlns:a16="http://schemas.microsoft.com/office/drawing/2014/main" id="{680FFF11-A66E-3743-A5B6-B27679EAC2F4}"/>
              </a:ext>
            </a:extLst>
          </p:cNvPr>
          <p:cNvSpPr>
            <a:spLocks noGrp="1"/>
          </p:cNvSpPr>
          <p:nvPr>
            <p:ph idx="13" hasCustomPrompt="1"/>
          </p:nvPr>
        </p:nvSpPr>
        <p:spPr>
          <a:xfrm>
            <a:off x="6947646" y="2182197"/>
            <a:ext cx="4213990" cy="3515695"/>
          </a:xfrm>
          <a:noFill/>
        </p:spPr>
        <p:txBody>
          <a:bodyPr tIns="0" bIns="46800"/>
          <a:lstStyle>
            <a:lvl1pPr marL="0" marR="0" indent="0" algn="l" defTabSz="914400" rtl="0" eaLnBrk="1" fontAlgn="auto" latinLnBrk="0" hangingPunct="1">
              <a:lnSpc>
                <a:spcPct val="100000"/>
              </a:lnSpc>
              <a:spcBef>
                <a:spcPts val="500"/>
              </a:spcBef>
              <a:spcAft>
                <a:spcPts val="1500"/>
              </a:spcAft>
              <a:buClrTx/>
              <a:buSzTx/>
              <a:buFont typeface="Arial" panose="020B0604020202020204" pitchFamily="34" charset="0"/>
              <a:buNone/>
              <a:tabLst/>
              <a:defRPr lang="en-AU" sz="1500" smtClean="0">
                <a:effectLst/>
              </a:defRPr>
            </a:lvl1pPr>
            <a:lvl2pPr>
              <a:defRPr sz="1500"/>
            </a:lvl2pPr>
            <a:lvl3pPr>
              <a:defRPr sz="1500"/>
            </a:lvl3pPr>
            <a:lvl4pPr>
              <a:defRPr sz="1500"/>
            </a:lvl4pPr>
            <a:lvl5pPr>
              <a:defRPr sz="1500"/>
            </a:lvl5pPr>
          </a:lstStyle>
          <a:p>
            <a:pPr marL="0" marR="0" lvl="0" indent="0" algn="l" defTabSz="914400" rtl="0" eaLnBrk="1" fontAlgn="auto" latinLnBrk="0" hangingPunct="1">
              <a:lnSpc>
                <a:spcPct val="100000"/>
              </a:lnSpc>
              <a:spcBef>
                <a:spcPts val="0"/>
              </a:spcBef>
              <a:spcAft>
                <a:spcPts val="1600"/>
              </a:spcAft>
              <a:buClrTx/>
              <a:buSzTx/>
              <a:buFont typeface="Arial" panose="020B0604020202020204" pitchFamily="34" charset="0"/>
              <a:buNone/>
              <a:tabLst/>
              <a:defRPr/>
            </a:pPr>
            <a:r>
              <a:rPr lang="en-US" dirty="0"/>
              <a:t>Ro </a:t>
            </a:r>
            <a:r>
              <a:rPr lang="en-US" dirty="0" err="1"/>
              <a:t>consed</a:t>
            </a:r>
            <a:endParaRPr lang="en-AU" dirty="0">
              <a:effectLst/>
              <a:latin typeface="Helvetica" pitchFamily="2" charset="0"/>
            </a:endParaRPr>
          </a:p>
        </p:txBody>
      </p:sp>
      <p:sp>
        <p:nvSpPr>
          <p:cNvPr id="15" name="Text Placeholder 2">
            <a:extLst>
              <a:ext uri="{FF2B5EF4-FFF2-40B4-BE49-F238E27FC236}">
                <a16:creationId xmlns:a16="http://schemas.microsoft.com/office/drawing/2014/main" id="{6F96D124-1F00-DC4C-9384-D7CA80EA6C5A}"/>
              </a:ext>
            </a:extLst>
          </p:cNvPr>
          <p:cNvSpPr>
            <a:spLocks noGrp="1"/>
          </p:cNvSpPr>
          <p:nvPr>
            <p:ph type="body" idx="14" hasCustomPrompt="1"/>
          </p:nvPr>
        </p:nvSpPr>
        <p:spPr>
          <a:xfrm>
            <a:off x="5916478" y="1137921"/>
            <a:ext cx="5101147"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Tree>
    <p:extLst>
      <p:ext uri="{BB962C8B-B14F-4D97-AF65-F5344CB8AC3E}">
        <p14:creationId xmlns:p14="http://schemas.microsoft.com/office/powerpoint/2010/main" val="85059647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8520DE-9604-514D-9A44-1CC3729B9F82}"/>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5658416" y="2272421"/>
            <a:ext cx="5113662" cy="1186004"/>
          </a:xfrm>
        </p:spPr>
        <p:txBody>
          <a:bodyPr anchor="b"/>
          <a:lstStyle>
            <a:lvl1pPr>
              <a:defRPr sz="3400" b="1" spc="-30" baseline="0">
                <a:solidFill>
                  <a:schemeClr val="accent2"/>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5658416" y="3745828"/>
            <a:ext cx="5113662" cy="1328416"/>
          </a:xfrm>
        </p:spPr>
        <p:txBody>
          <a:bodyPr/>
          <a:lstStyle>
            <a:lvl1pPr marL="0" indent="0">
              <a:lnSpc>
                <a:spcPct val="100000"/>
              </a:lnSpc>
              <a:spcBef>
                <a:spcPts val="0"/>
              </a:spcBef>
              <a:buNone/>
              <a:defRPr lang="en-AU" sz="2000" smtClean="0">
                <a:solidFill>
                  <a:schemeClr val="tx1">
                    <a:lumMod val="85000"/>
                    <a:lumOff val="15000"/>
                  </a:schemeClr>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Ligenimus</a:t>
            </a:r>
            <a:endParaRPr lang="en-GB" dirty="0"/>
          </a:p>
        </p:txBody>
      </p:sp>
      <p:sp>
        <p:nvSpPr>
          <p:cNvPr id="20" name="Picture Placeholder 2">
            <a:extLst>
              <a:ext uri="{FF2B5EF4-FFF2-40B4-BE49-F238E27FC236}">
                <a16:creationId xmlns:a16="http://schemas.microsoft.com/office/drawing/2014/main" id="{6DC7C851-CFFF-5142-B698-9A19B56DBC1A}"/>
              </a:ext>
            </a:extLst>
          </p:cNvPr>
          <p:cNvSpPr>
            <a:spLocks noGrp="1"/>
          </p:cNvSpPr>
          <p:nvPr>
            <p:ph type="pic" idx="10" hasCustomPrompt="1"/>
          </p:nvPr>
        </p:nvSpPr>
        <p:spPr>
          <a:xfrm>
            <a:off x="0" y="0"/>
            <a:ext cx="12191999" cy="6858000"/>
          </a:xfrm>
        </p:spPr>
        <p:txBody>
          <a:bodyPr anchor="t"/>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Tree>
    <p:extLst>
      <p:ext uri="{BB962C8B-B14F-4D97-AF65-F5344CB8AC3E}">
        <p14:creationId xmlns:p14="http://schemas.microsoft.com/office/powerpoint/2010/main" val="167432137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Layout 4">
    <p:bg>
      <p:bgRef idx="1001">
        <a:schemeClr val="bg1"/>
      </p:bgRef>
    </p:bg>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475705F-056C-E84F-941D-51846364E08B}"/>
              </a:ext>
            </a:extLst>
          </p:cNvPr>
          <p:cNvSpPr>
            <a:spLocks noGrp="1"/>
          </p:cNvSpPr>
          <p:nvPr>
            <p:ph type="pic" idx="13"/>
          </p:nvPr>
        </p:nvSpPr>
        <p:spPr>
          <a:xfrm>
            <a:off x="6008966" y="1846729"/>
            <a:ext cx="5463655" cy="3953434"/>
          </a:xfrm>
        </p:spPr>
        <p:txBody>
          <a:bodyPr anchor="t"/>
          <a:lstStyle>
            <a:lvl1pPr marL="0" indent="0" algn="ctr">
              <a:buNone/>
              <a:defRPr sz="1800">
                <a:solidFill>
                  <a:schemeClr val="tx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1478598" y="2182197"/>
            <a:ext cx="4213990" cy="3359257"/>
          </a:xfrm>
        </p:spPr>
        <p:txBody>
          <a:bodyPr tIns="0"/>
          <a:lstStyle>
            <a:lvl1pPr marL="0" indent="0">
              <a:lnSpc>
                <a:spcPct val="100000"/>
              </a:lnSpc>
              <a:spcBef>
                <a:spcPts val="500"/>
              </a:spcBef>
              <a:spcAft>
                <a:spcPts val="1500"/>
              </a:spcAft>
              <a:buFont typeface="Arial" panose="020B0604020202020204" pitchFamily="34" charset="0"/>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text</a:t>
            </a:r>
            <a:endParaRPr lang="en-AU" dirty="0">
              <a:effectLst/>
              <a:latin typeface="Helvetica" pitchFamily="2" charset="0"/>
            </a:endParaRP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10327569"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Tree>
    <p:extLst>
      <p:ext uri="{BB962C8B-B14F-4D97-AF65-F5344CB8AC3E}">
        <p14:creationId xmlns:p14="http://schemas.microsoft.com/office/powerpoint/2010/main" val="7633109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589218"/>
            <a:ext cx="10326658" cy="467226"/>
          </a:xfrm>
        </p:spPr>
        <p:txBody>
          <a:bodyPr anchor="b"/>
          <a:lstStyle>
            <a:lvl1pPr>
              <a:defRPr sz="2400" b="1">
                <a:solidFill>
                  <a:schemeClr val="accent1"/>
                </a:solidFill>
              </a:defRPr>
            </a:lvl1pPr>
          </a:lstStyle>
          <a:p>
            <a:r>
              <a:rPr lang="en-US" dirty="0"/>
              <a:t>Heading</a:t>
            </a:r>
          </a:p>
        </p:txBody>
      </p:sp>
      <p:sp>
        <p:nvSpPr>
          <p:cNvPr id="9" name="Text Placeholder 2">
            <a:extLst>
              <a:ext uri="{FF2B5EF4-FFF2-40B4-BE49-F238E27FC236}">
                <a16:creationId xmlns:a16="http://schemas.microsoft.com/office/drawing/2014/main" id="{1B0CD470-0980-9846-9280-4B88DEA185B2}"/>
              </a:ext>
            </a:extLst>
          </p:cNvPr>
          <p:cNvSpPr>
            <a:spLocks noGrp="1"/>
          </p:cNvSpPr>
          <p:nvPr>
            <p:ph type="body" idx="1" hasCustomPrompt="1"/>
          </p:nvPr>
        </p:nvSpPr>
        <p:spPr>
          <a:xfrm>
            <a:off x="636266" y="1137921"/>
            <a:ext cx="10326658" cy="589218"/>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Subheading</a:t>
            </a:r>
          </a:p>
        </p:txBody>
      </p:sp>
    </p:spTree>
    <p:extLst>
      <p:ext uri="{BB962C8B-B14F-4D97-AF65-F5344CB8AC3E}">
        <p14:creationId xmlns:p14="http://schemas.microsoft.com/office/powerpoint/2010/main" val="83484698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259A-862A-C714-8B37-4C741E0015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F354404A-6330-1D79-193F-67117B5C9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B6AEA5DF-5671-B96A-34B9-F29612996E3D}"/>
              </a:ext>
            </a:extLst>
          </p:cNvPr>
          <p:cNvSpPr>
            <a:spLocks noGrp="1"/>
          </p:cNvSpPr>
          <p:nvPr>
            <p:ph type="dt" sz="half" idx="10"/>
          </p:nvPr>
        </p:nvSpPr>
        <p:spPr/>
        <p:txBody>
          <a:bodyPr/>
          <a:lstStyle/>
          <a:p>
            <a:fld id="{6C876AAF-4C5E-E547-8420-8ED8389F8055}" type="datetimeFigureOut">
              <a:rPr lang="en-AU" smtClean="0"/>
              <a:t>20/8/2025</a:t>
            </a:fld>
            <a:endParaRPr lang="en-AU"/>
          </a:p>
        </p:txBody>
      </p:sp>
      <p:sp>
        <p:nvSpPr>
          <p:cNvPr id="5" name="Footer Placeholder 4">
            <a:extLst>
              <a:ext uri="{FF2B5EF4-FFF2-40B4-BE49-F238E27FC236}">
                <a16:creationId xmlns:a16="http://schemas.microsoft.com/office/drawing/2014/main" id="{1A03DA8B-42A5-B989-6F4C-19A3AC2D55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959936F-8CF8-4D5D-85A8-22C2D218213B}"/>
              </a:ext>
            </a:extLst>
          </p:cNvPr>
          <p:cNvSpPr>
            <a:spLocks noGrp="1"/>
          </p:cNvSpPr>
          <p:nvPr>
            <p:ph type="sldNum" sz="quarter" idx="12"/>
          </p:nvPr>
        </p:nvSpPr>
        <p:spPr/>
        <p:txBody>
          <a:bodyPr/>
          <a:lstStyle/>
          <a:p>
            <a:fld id="{C998949E-BB66-2742-87B9-7A31AE9D54A2}" type="slidenum">
              <a:rPr lang="en-AU" smtClean="0"/>
              <a:t>‹#›</a:t>
            </a:fld>
            <a:endParaRPr lang="en-AU"/>
          </a:p>
        </p:txBody>
      </p:sp>
    </p:spTree>
    <p:extLst>
      <p:ext uri="{BB962C8B-B14F-4D97-AF65-F5344CB8AC3E}">
        <p14:creationId xmlns:p14="http://schemas.microsoft.com/office/powerpoint/2010/main" val="77306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bg>
      <p:bgRef idx="1001">
        <a:schemeClr val="bg1"/>
      </p:bgRef>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CDC8335-2624-9446-A90D-6DDFCA9AC2FF}"/>
              </a:ext>
            </a:extLst>
          </p:cNvPr>
          <p:cNvSpPr>
            <a:spLocks noGrp="1"/>
          </p:cNvSpPr>
          <p:nvPr>
            <p:ph type="pic" idx="10" hasCustomPrompt="1"/>
          </p:nvPr>
        </p:nvSpPr>
        <p:spPr>
          <a:xfrm>
            <a:off x="0" y="0"/>
            <a:ext cx="12191999" cy="6858000"/>
          </a:xfrm>
        </p:spPr>
        <p:txBody>
          <a:bodyPr anchor="t"/>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7535118" y="2181652"/>
            <a:ext cx="4232797" cy="1247348"/>
          </a:xfrm>
        </p:spPr>
        <p:txBody>
          <a:bodyPr anchor="t"/>
          <a:lstStyle>
            <a:lvl1pPr>
              <a:defRPr sz="3400" b="1" spc="-30" baseline="0">
                <a:solidFill>
                  <a:schemeClr val="tx1">
                    <a:lumMod val="85000"/>
                    <a:lumOff val="15000"/>
                  </a:schemeClr>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7535118" y="3429000"/>
            <a:ext cx="4232797" cy="2185163"/>
          </a:xfrm>
        </p:spPr>
        <p:txBody>
          <a:bodyPr/>
          <a:lstStyle>
            <a:lvl1pPr marL="0" indent="0">
              <a:lnSpc>
                <a:spcPct val="100000"/>
              </a:lnSpc>
              <a:spcBef>
                <a:spcPts val="0"/>
              </a:spcBef>
              <a:buNone/>
              <a:defRPr lang="en-AU" sz="2000" smtClean="0">
                <a:solidFill>
                  <a:schemeClr val="tx1">
                    <a:lumMod val="85000"/>
                    <a:lumOff val="15000"/>
                  </a:schemeClr>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Ligenimus</a:t>
            </a:r>
            <a:endParaRPr lang="en-GB" dirty="0"/>
          </a:p>
        </p:txBody>
      </p:sp>
      <p:sp>
        <p:nvSpPr>
          <p:cNvPr id="6" name="TextBox 5">
            <a:extLst>
              <a:ext uri="{FF2B5EF4-FFF2-40B4-BE49-F238E27FC236}">
                <a16:creationId xmlns:a16="http://schemas.microsoft.com/office/drawing/2014/main" id="{5D0D74A7-5BDD-6A4F-B249-910440AD9E9A}"/>
              </a:ext>
            </a:extLst>
          </p:cNvPr>
          <p:cNvSpPr txBox="1"/>
          <p:nvPr userDrawn="1"/>
        </p:nvSpPr>
        <p:spPr>
          <a:xfrm>
            <a:off x="619685" y="6420897"/>
            <a:ext cx="1748412" cy="246221"/>
          </a:xfrm>
          <a:prstGeom prst="rect">
            <a:avLst/>
          </a:prstGeom>
          <a:noFill/>
        </p:spPr>
        <p:txBody>
          <a:bodyPr wrap="square" rtlCol="0">
            <a:spAutoFit/>
          </a:bodyPr>
          <a:lstStyle/>
          <a:p>
            <a:pPr algn="l"/>
            <a:r>
              <a:rPr lang="en-US" sz="1000" dirty="0">
                <a:solidFill>
                  <a:schemeClr val="bg1"/>
                </a:solidFill>
              </a:rPr>
              <a:t>UTS CRICOS 00099F</a:t>
            </a:r>
          </a:p>
        </p:txBody>
      </p:sp>
      <p:pic>
        <p:nvPicPr>
          <p:cNvPr id="8" name="Picture 7">
            <a:extLst>
              <a:ext uri="{FF2B5EF4-FFF2-40B4-BE49-F238E27FC236}">
                <a16:creationId xmlns:a16="http://schemas.microsoft.com/office/drawing/2014/main" id="{D9A5829D-0D3F-904D-9EA2-9538BC4D257E}"/>
              </a:ext>
            </a:extLst>
          </p:cNvPr>
          <p:cNvPicPr>
            <a:picLocks noChangeAspect="1"/>
          </p:cNvPicPr>
          <p:nvPr userDrawn="1"/>
        </p:nvPicPr>
        <p:blipFill>
          <a:blip r:embed="rId2"/>
          <a:stretch>
            <a:fillRect/>
          </a:stretch>
        </p:blipFill>
        <p:spPr>
          <a:xfrm>
            <a:off x="630670" y="634393"/>
            <a:ext cx="714116" cy="682518"/>
          </a:xfrm>
          <a:prstGeom prst="rect">
            <a:avLst/>
          </a:prstGeom>
        </p:spPr>
      </p:pic>
    </p:spTree>
    <p:extLst>
      <p:ext uri="{BB962C8B-B14F-4D97-AF65-F5344CB8AC3E}">
        <p14:creationId xmlns:p14="http://schemas.microsoft.com/office/powerpoint/2010/main" val="59912374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bg>
      <p:bgRef idx="1001">
        <a:schemeClr val="bg1"/>
      </p:bgRef>
    </p:bg>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A3F461D9-7978-1349-866D-E5697B7D998A}"/>
              </a:ext>
            </a:extLst>
          </p:cNvPr>
          <p:cNvSpPr>
            <a:spLocks noGrp="1"/>
          </p:cNvSpPr>
          <p:nvPr>
            <p:ph type="pic" idx="10" hasCustomPrompt="1"/>
          </p:nvPr>
        </p:nvSpPr>
        <p:spPr>
          <a:xfrm>
            <a:off x="0" y="0"/>
            <a:ext cx="12191999" cy="6858000"/>
          </a:xfrm>
        </p:spPr>
        <p:txBody>
          <a:bodyPr anchor="t"/>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6" name="TextBox 5">
            <a:extLst>
              <a:ext uri="{FF2B5EF4-FFF2-40B4-BE49-F238E27FC236}">
                <a16:creationId xmlns:a16="http://schemas.microsoft.com/office/drawing/2014/main" id="{02A1FD67-3299-CA49-B972-E63A734FFB5E}"/>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pic>
        <p:nvPicPr>
          <p:cNvPr id="9" name="Picture 8">
            <a:extLst>
              <a:ext uri="{FF2B5EF4-FFF2-40B4-BE49-F238E27FC236}">
                <a16:creationId xmlns:a16="http://schemas.microsoft.com/office/drawing/2014/main" id="{A3F084B7-6B12-EB47-8096-902B752E3ABC}"/>
              </a:ext>
            </a:extLst>
          </p:cNvPr>
          <p:cNvPicPr>
            <a:picLocks noChangeAspect="1"/>
          </p:cNvPicPr>
          <p:nvPr userDrawn="1"/>
        </p:nvPicPr>
        <p:blipFill>
          <a:blip r:embed="rId2"/>
          <a:stretch>
            <a:fillRect/>
          </a:stretch>
        </p:blipFill>
        <p:spPr>
          <a:xfrm>
            <a:off x="630670" y="634393"/>
            <a:ext cx="714116" cy="682518"/>
          </a:xfrm>
          <a:prstGeom prst="rect">
            <a:avLst/>
          </a:prstGeom>
        </p:spPr>
      </p:pic>
      <p:sp>
        <p:nvSpPr>
          <p:cNvPr id="2" name="Title 1"/>
          <p:cNvSpPr>
            <a:spLocks noGrp="1"/>
          </p:cNvSpPr>
          <p:nvPr>
            <p:ph type="ctrTitle" hasCustomPrompt="1"/>
          </p:nvPr>
        </p:nvSpPr>
        <p:spPr>
          <a:xfrm>
            <a:off x="6112788" y="2382129"/>
            <a:ext cx="4814292" cy="1157029"/>
          </a:xfrm>
        </p:spPr>
        <p:txBody>
          <a:bodyPr anchor="ctr">
            <a:noAutofit/>
          </a:bodyPr>
          <a:lstStyle>
            <a:lvl1pPr algn="l">
              <a:defRPr lang="en-AU" sz="3400" b="1" spc="-30" baseline="0" smtClean="0">
                <a:solidFill>
                  <a:schemeClr val="accent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13" name="Text Placeholder 2">
            <a:extLst>
              <a:ext uri="{FF2B5EF4-FFF2-40B4-BE49-F238E27FC236}">
                <a16:creationId xmlns:a16="http://schemas.microsoft.com/office/drawing/2014/main" id="{DF3B029A-70EF-BD40-862C-C1426A0C7BDF}"/>
              </a:ext>
            </a:extLst>
          </p:cNvPr>
          <p:cNvSpPr>
            <a:spLocks noGrp="1"/>
          </p:cNvSpPr>
          <p:nvPr>
            <p:ph type="body" idx="12" hasCustomPrompt="1"/>
          </p:nvPr>
        </p:nvSpPr>
        <p:spPr>
          <a:xfrm>
            <a:off x="7308489" y="3494333"/>
            <a:ext cx="4018641" cy="1329128"/>
          </a:xfrm>
        </p:spPr>
        <p:txBody>
          <a:bodyPr/>
          <a:lstStyle>
            <a:lvl1pPr marL="0" indent="0">
              <a:lnSpc>
                <a:spcPct val="100000"/>
              </a:lnSpc>
              <a:spcBef>
                <a:spcPts val="0"/>
              </a:spcBef>
              <a:buNone/>
              <a:defRPr lang="en-AU" sz="2000" smtClean="0">
                <a:solidFill>
                  <a:schemeClr val="tx1">
                    <a:lumMod val="85000"/>
                    <a:lumOff val="15000"/>
                  </a:schemeClr>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Ligenimus</a:t>
            </a:r>
            <a:endParaRPr lang="en-GB" dirty="0"/>
          </a:p>
        </p:txBody>
      </p:sp>
    </p:spTree>
    <p:extLst>
      <p:ext uri="{BB962C8B-B14F-4D97-AF65-F5344CB8AC3E}">
        <p14:creationId xmlns:p14="http://schemas.microsoft.com/office/powerpoint/2010/main" val="399370129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85B35B0-7E16-6347-9ABB-1E71DBC12D5C}"/>
              </a:ext>
            </a:extLst>
          </p:cNvPr>
          <p:cNvSpPr>
            <a:spLocks noGrp="1"/>
          </p:cNvSpPr>
          <p:nvPr>
            <p:ph type="pic" idx="10" hasCustomPrompt="1"/>
          </p:nvPr>
        </p:nvSpPr>
        <p:spPr>
          <a:xfrm>
            <a:off x="-1" y="0"/>
            <a:ext cx="6391175" cy="6858000"/>
          </a:xfrm>
        </p:spPr>
        <p:txBody>
          <a:bodyPr anchor="ctr"/>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6" name="TextBox 5">
            <a:extLst>
              <a:ext uri="{FF2B5EF4-FFF2-40B4-BE49-F238E27FC236}">
                <a16:creationId xmlns:a16="http://schemas.microsoft.com/office/drawing/2014/main" id="{D33B5CED-F544-F742-9789-3164A6A500D5}"/>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2"/>
                </a:solidFill>
              </a:rPr>
              <a:t>UTS CRICOS 00099F</a:t>
            </a:r>
          </a:p>
        </p:txBody>
      </p:sp>
      <p:sp>
        <p:nvSpPr>
          <p:cNvPr id="2" name="Title 1"/>
          <p:cNvSpPr>
            <a:spLocks noGrp="1"/>
          </p:cNvSpPr>
          <p:nvPr>
            <p:ph type="ctrTitle" hasCustomPrompt="1"/>
          </p:nvPr>
        </p:nvSpPr>
        <p:spPr>
          <a:xfrm>
            <a:off x="7120890" y="3301566"/>
            <a:ext cx="5071110" cy="1201854"/>
          </a:xfrm>
        </p:spPr>
        <p:txBody>
          <a:bodyPr anchor="b">
            <a:noAutofit/>
          </a:bodyPr>
          <a:lstStyle>
            <a:lvl1pPr algn="l">
              <a:defRPr lang="en-AU" sz="3400" b="1" spc="-30" baseline="0" smtClean="0">
                <a:solidFill>
                  <a:schemeClr val="tx1">
                    <a:lumMod val="85000"/>
                    <a:lumOff val="15000"/>
                  </a:schemeClr>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7120890" y="4670298"/>
            <a:ext cx="5071110" cy="1483672"/>
          </a:xfrm>
        </p:spPr>
        <p:txBody>
          <a:bodyPr>
            <a:noAutofit/>
          </a:bodyPr>
          <a:lstStyle>
            <a:lvl1pPr marL="0" indent="0" algn="l">
              <a:lnSpc>
                <a:spcPct val="100000"/>
              </a:lnSpc>
              <a:spcBef>
                <a:spcPts val="0"/>
              </a:spcBef>
              <a:buNone/>
              <a:defRPr lang="en-AU" sz="2000" smtClean="0">
                <a:solidFill>
                  <a:schemeClr val="tx1">
                    <a:lumMod val="85000"/>
                    <a:lumOff val="15000"/>
                  </a:schemeClr>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err="1"/>
              <a:t>Ligenimus</a:t>
            </a:r>
            <a:endParaRPr lang="en-US" dirty="0"/>
          </a:p>
        </p:txBody>
      </p:sp>
    </p:spTree>
    <p:extLst>
      <p:ext uri="{BB962C8B-B14F-4D97-AF65-F5344CB8AC3E}">
        <p14:creationId xmlns:p14="http://schemas.microsoft.com/office/powerpoint/2010/main" val="258885206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bg>
      <p:bgRef idx="1001">
        <a:schemeClr val="bg2"/>
      </p:bgRef>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EA0ED4D8-6F83-E64C-B78D-18D8732B4209}"/>
              </a:ext>
            </a:extLst>
          </p:cNvPr>
          <p:cNvSpPr>
            <a:spLocks noGrp="1"/>
          </p:cNvSpPr>
          <p:nvPr>
            <p:ph type="pic" idx="10" hasCustomPrompt="1"/>
          </p:nvPr>
        </p:nvSpPr>
        <p:spPr>
          <a:xfrm>
            <a:off x="-1191188" y="-766482"/>
            <a:ext cx="6561492" cy="6561492"/>
          </a:xfrm>
        </p:spPr>
        <p:txBody>
          <a:bodyPr anchor="ctr"/>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146999" y="3036761"/>
            <a:ext cx="5592436" cy="1220142"/>
          </a:xfrm>
        </p:spPr>
        <p:txBody>
          <a:bodyPr anchor="b"/>
          <a:lstStyle>
            <a:lvl1pPr>
              <a:defRPr sz="3400" b="1" spc="-30" baseline="0">
                <a:solidFill>
                  <a:schemeClr val="accent2"/>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158429" y="4663440"/>
            <a:ext cx="5592436" cy="1762622"/>
          </a:xfrm>
        </p:spPr>
        <p:txBody>
          <a:bodyPr/>
          <a:lstStyle>
            <a:lvl1pPr marL="0" indent="0">
              <a:lnSpc>
                <a:spcPct val="100000"/>
              </a:lnSpc>
              <a:spcBef>
                <a:spcPts val="0"/>
              </a:spcBef>
              <a:buNone/>
              <a:defRPr lang="en-AU" sz="2000" smtClean="0">
                <a:solidFill>
                  <a:schemeClr val="tx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Ligenimus</a:t>
            </a:r>
            <a:endParaRPr lang="en-GB" dirty="0"/>
          </a:p>
        </p:txBody>
      </p:sp>
      <p:pic>
        <p:nvPicPr>
          <p:cNvPr id="8" name="Picture 7">
            <a:extLst>
              <a:ext uri="{FF2B5EF4-FFF2-40B4-BE49-F238E27FC236}">
                <a16:creationId xmlns:a16="http://schemas.microsoft.com/office/drawing/2014/main" id="{AAB7304E-0E27-AF47-BD7A-0A8B3B31AC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42849" y="707332"/>
            <a:ext cx="748146" cy="709155"/>
          </a:xfrm>
          <a:prstGeom prst="rect">
            <a:avLst/>
          </a:prstGeom>
        </p:spPr>
      </p:pic>
      <p:sp>
        <p:nvSpPr>
          <p:cNvPr id="9" name="TextBox 8">
            <a:extLst>
              <a:ext uri="{FF2B5EF4-FFF2-40B4-BE49-F238E27FC236}">
                <a16:creationId xmlns:a16="http://schemas.microsoft.com/office/drawing/2014/main" id="{8CF341A3-F22A-8F43-98A2-33A1DF177A05}"/>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tx2">
                    <a:lumMod val="50000"/>
                  </a:schemeClr>
                </a:solidFill>
              </a:rPr>
              <a:t>UTS CRICOS 00099F</a:t>
            </a:r>
          </a:p>
        </p:txBody>
      </p:sp>
    </p:spTree>
    <p:extLst>
      <p:ext uri="{BB962C8B-B14F-4D97-AF65-F5344CB8AC3E}">
        <p14:creationId xmlns:p14="http://schemas.microsoft.com/office/powerpoint/2010/main" val="3114284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ver 6">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146999" y="3036761"/>
            <a:ext cx="5592436" cy="1220142"/>
          </a:xfrm>
        </p:spPr>
        <p:txBody>
          <a:bodyPr anchor="b"/>
          <a:lstStyle>
            <a:lvl1pPr>
              <a:defRPr sz="3400" b="1" spc="-30" baseline="0">
                <a:solidFill>
                  <a:schemeClr val="tx1"/>
                </a:solidFill>
              </a:defRPr>
            </a:lvl1pPr>
          </a:lstStyle>
          <a:p>
            <a:r>
              <a:rPr lang="en-US" dirty="0"/>
              <a:t>Title Heading</a:t>
            </a:r>
          </a:p>
        </p:txBody>
      </p:sp>
    </p:spTree>
    <p:extLst>
      <p:ext uri="{BB962C8B-B14F-4D97-AF65-F5344CB8AC3E}">
        <p14:creationId xmlns:p14="http://schemas.microsoft.com/office/powerpoint/2010/main" val="260135401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 7">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895C320-85D8-7946-80F1-AF205B05ECDC}"/>
              </a:ext>
            </a:extLst>
          </p:cNvPr>
          <p:cNvSpPr>
            <a:spLocks noGrp="1"/>
          </p:cNvSpPr>
          <p:nvPr>
            <p:ph type="pic" idx="10" hasCustomPrompt="1"/>
          </p:nvPr>
        </p:nvSpPr>
        <p:spPr>
          <a:xfrm>
            <a:off x="1476397" y="1714500"/>
            <a:ext cx="4117985" cy="4105255"/>
          </a:xfrm>
        </p:spPr>
        <p:txBody>
          <a:bodyPr anchor="t"/>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6175728" y="2441842"/>
            <a:ext cx="5001987" cy="1201854"/>
          </a:xfrm>
        </p:spPr>
        <p:txBody>
          <a:bodyPr anchor="b">
            <a:noAutofit/>
          </a:bodyPr>
          <a:lstStyle>
            <a:lvl1pPr algn="l">
              <a:defRPr lang="en-AU" sz="2800" b="1" spc="-20" baseline="0" smtClean="0">
                <a:solidFill>
                  <a:schemeClr val="accent1"/>
                </a:solidFill>
                <a:effectLst/>
              </a:defRPr>
            </a:lvl1pPr>
          </a:lstStyle>
          <a:p>
            <a:r>
              <a:rPr lang="en-US" dirty="0"/>
              <a:t>Section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75728" y="3661984"/>
            <a:ext cx="5001987" cy="1483672"/>
          </a:xfrm>
        </p:spPr>
        <p:txBody>
          <a:bodyPr>
            <a:noAutofit/>
          </a:bodyPr>
          <a:lstStyle>
            <a:lvl1pPr marL="0" indent="0" algn="l">
              <a:lnSpc>
                <a:spcPct val="100000"/>
              </a:lnSpc>
              <a:spcBef>
                <a:spcPts val="0"/>
              </a:spcBef>
              <a:buNone/>
              <a:defRPr lang="en-AU" sz="2000" smtClean="0">
                <a:solidFill>
                  <a:schemeClr val="tx1">
                    <a:lumMod val="95000"/>
                    <a:lumOff val="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Intro</a:t>
            </a:r>
          </a:p>
        </p:txBody>
      </p:sp>
    </p:spTree>
    <p:extLst>
      <p:ext uri="{BB962C8B-B14F-4D97-AF65-F5344CB8AC3E}">
        <p14:creationId xmlns:p14="http://schemas.microsoft.com/office/powerpoint/2010/main" val="180960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ver 7">
    <p:bg>
      <p:bgPr>
        <a:solidFill>
          <a:schemeClr val="accent1"/>
        </a:solidFill>
        <a:effectLst/>
      </p:bgPr>
    </p:bg>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895C320-85D8-7946-80F1-AF205B05ECDC}"/>
              </a:ext>
            </a:extLst>
          </p:cNvPr>
          <p:cNvSpPr>
            <a:spLocks noGrp="1"/>
          </p:cNvSpPr>
          <p:nvPr>
            <p:ph type="pic" idx="10" hasCustomPrompt="1"/>
          </p:nvPr>
        </p:nvSpPr>
        <p:spPr>
          <a:xfrm>
            <a:off x="1476397" y="1714500"/>
            <a:ext cx="4117985" cy="4105255"/>
          </a:xfrm>
        </p:spPr>
        <p:txBody>
          <a:bodyPr anchor="t"/>
          <a:lstStyle>
            <a:lvl1pPr marL="0" indent="0" algn="ctr">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insert image</a:t>
            </a:r>
          </a:p>
        </p:txBody>
      </p:sp>
      <p:sp>
        <p:nvSpPr>
          <p:cNvPr id="2" name="Title 1"/>
          <p:cNvSpPr>
            <a:spLocks noGrp="1"/>
          </p:cNvSpPr>
          <p:nvPr>
            <p:ph type="ctrTitle" hasCustomPrompt="1"/>
          </p:nvPr>
        </p:nvSpPr>
        <p:spPr>
          <a:xfrm>
            <a:off x="6175728" y="2441842"/>
            <a:ext cx="5001987" cy="1201854"/>
          </a:xfrm>
        </p:spPr>
        <p:txBody>
          <a:bodyPr anchor="b">
            <a:noAutofit/>
          </a:bodyPr>
          <a:lstStyle>
            <a:lvl1pPr algn="l">
              <a:defRPr lang="en-AU" sz="2800" b="1" spc="-20" baseline="0" smtClean="0">
                <a:solidFill>
                  <a:schemeClr val="bg1"/>
                </a:solidFill>
                <a:effectLst/>
              </a:defRPr>
            </a:lvl1pPr>
          </a:lstStyle>
          <a:p>
            <a:r>
              <a:rPr lang="en-US" dirty="0"/>
              <a:t>Section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175728" y="3661984"/>
            <a:ext cx="5001987" cy="1483672"/>
          </a:xfrm>
        </p:spPr>
        <p:txBody>
          <a:bodyPr>
            <a:noAutofit/>
          </a:bodyPr>
          <a:lstStyle>
            <a:lvl1pPr marL="0" indent="0" algn="l">
              <a:lnSpc>
                <a:spcPct val="100000"/>
              </a:lnSpc>
              <a:spcBef>
                <a:spcPts val="0"/>
              </a:spcBef>
              <a:buNone/>
              <a:defRPr lang="en-AU" sz="20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Intro</a:t>
            </a:r>
          </a:p>
        </p:txBody>
      </p:sp>
    </p:spTree>
    <p:extLst>
      <p:ext uri="{BB962C8B-B14F-4D97-AF65-F5344CB8AC3E}">
        <p14:creationId xmlns:p14="http://schemas.microsoft.com/office/powerpoint/2010/main" val="319590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838200" y="710636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8E1AB-6A0A-AC44-83B9-9FAC961E3C28}" type="datetimeFigureOut">
              <a:rPr lang="en-US" smtClean="0"/>
              <a:t>8/20/25</a:t>
            </a:fld>
            <a:endParaRPr lang="en-US"/>
          </a:p>
        </p:txBody>
      </p:sp>
      <p:sp>
        <p:nvSpPr>
          <p:cNvPr id="5" name="Footer Placeholder 4"/>
          <p:cNvSpPr>
            <a:spLocks noGrp="1"/>
          </p:cNvSpPr>
          <p:nvPr>
            <p:ph type="ftr" sz="quarter" idx="3"/>
          </p:nvPr>
        </p:nvSpPr>
        <p:spPr>
          <a:xfrm>
            <a:off x="4038600" y="710636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1FA37-3D95-DD4F-A79E-5508DFB6D29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6" r:id="rId3"/>
    <p:sldLayoutId id="2147483707" r:id="rId4"/>
    <p:sldLayoutId id="2147483708" r:id="rId5"/>
    <p:sldLayoutId id="2147483685" r:id="rId6"/>
    <p:sldLayoutId id="2147483716" r:id="rId7"/>
    <p:sldLayoutId id="2147483715" r:id="rId8"/>
    <p:sldLayoutId id="2147483726" r:id="rId9"/>
    <p:sldLayoutId id="2147483718" r:id="rId10"/>
    <p:sldLayoutId id="2147483728" r:id="rId11"/>
    <p:sldLayoutId id="2147483688" r:id="rId12"/>
    <p:sldLayoutId id="2147483729" r:id="rId13"/>
    <p:sldLayoutId id="2147483720" r:id="rId14"/>
    <p:sldLayoutId id="2147483703" r:id="rId15"/>
    <p:sldLayoutId id="2147483727" r:id="rId16"/>
    <p:sldLayoutId id="2147483721" r:id="rId17"/>
    <p:sldLayoutId id="2147483723" r:id="rId18"/>
    <p:sldLayoutId id="2147483724" r:id="rId19"/>
    <p:sldLayoutId id="2147483722" r:id="rId20"/>
    <p:sldLayoutId id="2147483725" r:id="rId21"/>
    <p:sldLayoutId id="2147483730" r:id="rId22"/>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93/qje/qjv026"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1016/j.jebo.2017.09.024"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1111/j.1540-6261.1985.tb05002.x"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758E506-6248-D58E-EA86-8A56C2A86BE8}"/>
              </a:ext>
            </a:extLst>
          </p:cNvPr>
          <p:cNvSpPr txBox="1"/>
          <p:nvPr/>
        </p:nvSpPr>
        <p:spPr>
          <a:xfrm>
            <a:off x="749694" y="970136"/>
            <a:ext cx="7237017" cy="1569660"/>
          </a:xfrm>
          <a:prstGeom prst="rect">
            <a:avLst/>
          </a:prstGeom>
          <a:noFill/>
        </p:spPr>
        <p:txBody>
          <a:bodyPr wrap="square" rtlCol="0">
            <a:spAutoFit/>
          </a:bodyPr>
          <a:lstStyle/>
          <a:p>
            <a:r>
              <a:rPr lang="en-AU" sz="4800" dirty="0"/>
              <a:t>Prospect theory applications</a:t>
            </a:r>
          </a:p>
        </p:txBody>
      </p:sp>
      <p:pic>
        <p:nvPicPr>
          <p:cNvPr id="3" name="Picture 2" descr="A picture containing scissors&#10;&#10;Description automatically generated">
            <a:extLst>
              <a:ext uri="{FF2B5EF4-FFF2-40B4-BE49-F238E27FC236}">
                <a16:creationId xmlns:a16="http://schemas.microsoft.com/office/drawing/2014/main" id="{91CAB4F3-765D-A974-FE88-7D3B66C7DB99}"/>
              </a:ext>
            </a:extLst>
          </p:cNvPr>
          <p:cNvPicPr>
            <a:picLocks noChangeAspect="1"/>
          </p:cNvPicPr>
          <p:nvPr/>
        </p:nvPicPr>
        <p:blipFill>
          <a:blip r:embed="rId2"/>
          <a:stretch>
            <a:fillRect/>
          </a:stretch>
        </p:blipFill>
        <p:spPr>
          <a:xfrm>
            <a:off x="6705030" y="1754966"/>
            <a:ext cx="5103034" cy="5103034"/>
          </a:xfrm>
          <a:prstGeom prst="rect">
            <a:avLst/>
          </a:prstGeom>
        </p:spPr>
      </p:pic>
      <p:sp>
        <p:nvSpPr>
          <p:cNvPr id="19" name="TextBox 18">
            <a:extLst>
              <a:ext uri="{FF2B5EF4-FFF2-40B4-BE49-F238E27FC236}">
                <a16:creationId xmlns:a16="http://schemas.microsoft.com/office/drawing/2014/main" id="{C0D8F90F-A8DA-E166-40D9-DA72817DF913}"/>
              </a:ext>
            </a:extLst>
          </p:cNvPr>
          <p:cNvSpPr txBox="1"/>
          <p:nvPr/>
        </p:nvSpPr>
        <p:spPr>
          <a:xfrm>
            <a:off x="749694" y="2431183"/>
            <a:ext cx="4722768" cy="1477328"/>
          </a:xfrm>
          <a:prstGeom prst="rect">
            <a:avLst/>
          </a:prstGeom>
          <a:noFill/>
        </p:spPr>
        <p:txBody>
          <a:bodyPr wrap="none" rtlCol="0">
            <a:spAutoFit/>
          </a:bodyPr>
          <a:lstStyle/>
          <a:p>
            <a:endParaRPr lang="en-AU" dirty="0"/>
          </a:p>
          <a:p>
            <a:r>
              <a:rPr lang="en-AU" sz="2400" dirty="0"/>
              <a:t>Notes on Behavioural Economics</a:t>
            </a:r>
          </a:p>
          <a:p>
            <a:endParaRPr lang="en-AU" sz="2400" dirty="0"/>
          </a:p>
          <a:p>
            <a:r>
              <a:rPr lang="en-AU" sz="2400" dirty="0"/>
              <a:t>Jason Collins</a:t>
            </a:r>
          </a:p>
        </p:txBody>
      </p:sp>
    </p:spTree>
    <p:extLst>
      <p:ext uri="{BB962C8B-B14F-4D97-AF65-F5344CB8AC3E}">
        <p14:creationId xmlns:p14="http://schemas.microsoft.com/office/powerpoint/2010/main" val="2301832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person in a suit and tie standing outside a house&#10;&#10;Description automatically generated">
            <a:extLst>
              <a:ext uri="{FF2B5EF4-FFF2-40B4-BE49-F238E27FC236}">
                <a16:creationId xmlns:a16="http://schemas.microsoft.com/office/drawing/2014/main" id="{70A9610A-296E-7145-703B-697A1E1F532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89168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tanding in the rain&#10;&#10;Description automatically generated">
            <a:extLst>
              <a:ext uri="{FF2B5EF4-FFF2-40B4-BE49-F238E27FC236}">
                <a16:creationId xmlns:a16="http://schemas.microsoft.com/office/drawing/2014/main" id="{568D635D-7463-5807-8915-4E7D6ED877CE}"/>
              </a:ext>
            </a:extLst>
          </p:cNvPr>
          <p:cNvPicPr>
            <a:picLocks noChangeAspect="1"/>
          </p:cNvPicPr>
          <p:nvPr/>
        </p:nvPicPr>
        <p:blipFill>
          <a:blip r:embed="rId2"/>
          <a:stretch>
            <a:fillRect/>
          </a:stretch>
        </p:blipFill>
        <p:spPr>
          <a:xfrm>
            <a:off x="2667000" y="0"/>
            <a:ext cx="6858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7D9428A3-4EA3-BB4B-93FF-5A5A4BD375CD}"/>
              </a:ext>
            </a:extLst>
          </p:cNvPr>
          <p:cNvSpPr>
            <a:spLocks noGrp="1"/>
          </p:cNvSpPr>
          <p:nvPr>
            <p:ph type="title"/>
          </p:nvPr>
        </p:nvSpPr>
        <p:spPr/>
        <p:txBody>
          <a:bodyPr/>
          <a:lstStyle/>
          <a:p>
            <a:r>
              <a:rPr lang="en-AU" dirty="0">
                <a:solidFill>
                  <a:schemeClr val="tx1"/>
                </a:solidFill>
              </a:rPr>
              <a:t>Taxi driver behaviour on rainy days</a:t>
            </a:r>
          </a:p>
        </p:txBody>
      </p:sp>
      <p:sp>
        <p:nvSpPr>
          <p:cNvPr id="49" name="Text Placeholder 48">
            <a:extLst>
              <a:ext uri="{FF2B5EF4-FFF2-40B4-BE49-F238E27FC236}">
                <a16:creationId xmlns:a16="http://schemas.microsoft.com/office/drawing/2014/main" id="{F89157E9-476E-2E4E-AB57-A0634886A315}"/>
              </a:ext>
            </a:extLst>
          </p:cNvPr>
          <p:cNvSpPr>
            <a:spLocks noGrp="1"/>
          </p:cNvSpPr>
          <p:nvPr>
            <p:ph type="body" idx="12"/>
          </p:nvPr>
        </p:nvSpPr>
        <p:spPr/>
        <p:txBody>
          <a:bodyPr/>
          <a:lstStyle/>
          <a:p>
            <a:pPr>
              <a:spcBef>
                <a:spcPts val="1130"/>
              </a:spcBef>
              <a:buClr>
                <a:srgbClr val="0000FF"/>
              </a:buClr>
              <a:tabLst>
                <a:tab pos="726085" algn="l"/>
              </a:tabLst>
            </a:pPr>
            <a:r>
              <a:rPr lang="en-AU" sz="2400" spc="-10" dirty="0">
                <a:cs typeface="Arial"/>
              </a:rPr>
              <a:t>“Narrow bracketing”</a:t>
            </a:r>
          </a:p>
          <a:p>
            <a:pPr>
              <a:spcBef>
                <a:spcPts val="1130"/>
              </a:spcBef>
              <a:buClr>
                <a:srgbClr val="0000FF"/>
              </a:buClr>
              <a:tabLst>
                <a:tab pos="726085" algn="l"/>
              </a:tabLst>
            </a:pPr>
            <a:r>
              <a:rPr lang="en-AU" sz="2400" spc="-10" dirty="0">
                <a:cs typeface="Arial"/>
              </a:rPr>
              <a:t>How much should I work today?</a:t>
            </a:r>
          </a:p>
          <a:p>
            <a:pPr>
              <a:spcBef>
                <a:spcPts val="1130"/>
              </a:spcBef>
              <a:buClr>
                <a:srgbClr val="0000FF"/>
              </a:buClr>
              <a:tabLst>
                <a:tab pos="726085" algn="l"/>
              </a:tabLst>
            </a:pPr>
            <a:r>
              <a:rPr lang="en-AU" sz="2400" spc="-10" dirty="0">
                <a:cs typeface="Arial"/>
              </a:rPr>
              <a:t>How much should I work each day this week?</a:t>
            </a:r>
            <a:endParaRPr lang="en-AU" sz="2400" dirty="0">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7D9428A3-4EA3-BB4B-93FF-5A5A4BD375CD}"/>
              </a:ext>
            </a:extLst>
          </p:cNvPr>
          <p:cNvSpPr>
            <a:spLocks noGrp="1"/>
          </p:cNvSpPr>
          <p:nvPr>
            <p:ph type="title"/>
          </p:nvPr>
        </p:nvSpPr>
        <p:spPr/>
        <p:txBody>
          <a:bodyPr/>
          <a:lstStyle/>
          <a:p>
            <a:r>
              <a:rPr lang="en-AU" dirty="0">
                <a:solidFill>
                  <a:schemeClr val="tx1"/>
                </a:solidFill>
              </a:rPr>
              <a:t>Taxi driver behaviour on rainy days</a:t>
            </a:r>
          </a:p>
        </p:txBody>
      </p:sp>
      <p:sp>
        <p:nvSpPr>
          <p:cNvPr id="49" name="Text Placeholder 48">
            <a:extLst>
              <a:ext uri="{FF2B5EF4-FFF2-40B4-BE49-F238E27FC236}">
                <a16:creationId xmlns:a16="http://schemas.microsoft.com/office/drawing/2014/main" id="{F89157E9-476E-2E4E-AB57-A0634886A315}"/>
              </a:ext>
            </a:extLst>
          </p:cNvPr>
          <p:cNvSpPr>
            <a:spLocks noGrp="1"/>
          </p:cNvSpPr>
          <p:nvPr>
            <p:ph type="body" idx="12"/>
          </p:nvPr>
        </p:nvSpPr>
        <p:spPr/>
        <p:txBody>
          <a:bodyPr/>
          <a:lstStyle/>
          <a:p>
            <a:pPr>
              <a:spcBef>
                <a:spcPts val="1130"/>
              </a:spcBef>
              <a:buClr>
                <a:srgbClr val="0000FF"/>
              </a:buClr>
              <a:tabLst>
                <a:tab pos="726085" algn="l"/>
              </a:tabLst>
            </a:pPr>
            <a:r>
              <a:rPr lang="en-AU" sz="2400" spc="-10" dirty="0">
                <a:cs typeface="Arial"/>
              </a:rPr>
              <a:t>Farber (2005): The decision to stop work was primarily a function of how many hours had been worked up to that point in the day.</a:t>
            </a:r>
          </a:p>
          <a:p>
            <a:pPr>
              <a:spcBef>
                <a:spcPts val="1130"/>
              </a:spcBef>
              <a:buClr>
                <a:srgbClr val="0000FF"/>
              </a:buClr>
              <a:tabLst>
                <a:tab pos="726085" algn="l"/>
              </a:tabLst>
            </a:pPr>
            <a:r>
              <a:rPr lang="en-AU" sz="2400" spc="-10" dirty="0">
                <a:cs typeface="Arial"/>
              </a:rPr>
              <a:t>Farber</a:t>
            </a:r>
            <a:r>
              <a:rPr lang="en-AU" sz="2400" dirty="0">
                <a:cs typeface="Arial"/>
              </a:rPr>
              <a:t> </a:t>
            </a:r>
            <a:r>
              <a:rPr lang="en-AU" sz="2400" spc="-10" dirty="0">
                <a:cs typeface="Arial"/>
              </a:rPr>
              <a:t>(2008)</a:t>
            </a:r>
            <a:r>
              <a:rPr lang="en-AU" sz="2400" spc="10" dirty="0">
                <a:cs typeface="Arial"/>
              </a:rPr>
              <a:t>: </a:t>
            </a:r>
            <a:r>
              <a:rPr lang="en-AU" sz="2400" spc="-10" dirty="0">
                <a:cs typeface="Arial"/>
              </a:rPr>
              <a:t>a</a:t>
            </a:r>
            <a:r>
              <a:rPr lang="en-AU" sz="2400" spc="10" dirty="0">
                <a:cs typeface="Arial"/>
              </a:rPr>
              <a:t> </a:t>
            </a:r>
            <a:r>
              <a:rPr lang="en-AU" sz="2400" spc="-10" dirty="0">
                <a:cs typeface="Arial"/>
              </a:rPr>
              <a:t>model</a:t>
            </a:r>
            <a:r>
              <a:rPr lang="en-AU" sz="2400" dirty="0">
                <a:cs typeface="Arial"/>
              </a:rPr>
              <a:t> of labour supply </a:t>
            </a:r>
            <a:r>
              <a:rPr lang="en-AU" sz="2400" spc="-10" dirty="0">
                <a:cs typeface="Arial"/>
              </a:rPr>
              <a:t>with</a:t>
            </a:r>
            <a:r>
              <a:rPr lang="en-AU" sz="2400" spc="10" dirty="0">
                <a:cs typeface="Arial"/>
              </a:rPr>
              <a:t> </a:t>
            </a:r>
            <a:r>
              <a:rPr lang="en-AU" sz="2400" spc="-10" dirty="0">
                <a:cs typeface="Arial"/>
              </a:rPr>
              <a:t>reference-dependent</a:t>
            </a:r>
            <a:r>
              <a:rPr lang="en-AU" sz="2400" i="1" spc="168" dirty="0">
                <a:cs typeface="Arial"/>
              </a:rPr>
              <a:t> </a:t>
            </a:r>
            <a:r>
              <a:rPr lang="en-AU" sz="2400" spc="-10" dirty="0">
                <a:cs typeface="Arial"/>
              </a:rPr>
              <a:t>targets</a:t>
            </a:r>
            <a:r>
              <a:rPr lang="en-AU" sz="2400" spc="20" dirty="0">
                <a:cs typeface="Arial"/>
              </a:rPr>
              <a:t> </a:t>
            </a:r>
            <a:r>
              <a:rPr lang="en-AU" sz="2400" spc="-10" dirty="0">
                <a:cs typeface="Arial"/>
              </a:rPr>
              <a:t>has</a:t>
            </a:r>
            <a:r>
              <a:rPr lang="en-AU" sz="2400" spc="10" dirty="0">
                <a:cs typeface="Arial"/>
              </a:rPr>
              <a:t> </a:t>
            </a:r>
            <a:r>
              <a:rPr lang="en-AU" sz="2400" spc="-10" dirty="0">
                <a:cs typeface="Arial"/>
              </a:rPr>
              <a:t>a</a:t>
            </a:r>
            <a:r>
              <a:rPr lang="en-AU" sz="2400" spc="10" dirty="0">
                <a:cs typeface="Arial"/>
              </a:rPr>
              <a:t> </a:t>
            </a:r>
            <a:r>
              <a:rPr lang="en-AU" sz="2400" spc="-10" dirty="0">
                <a:cs typeface="Arial"/>
              </a:rPr>
              <a:t>better</a:t>
            </a:r>
            <a:r>
              <a:rPr lang="en-AU" sz="2400" spc="20" dirty="0">
                <a:cs typeface="Arial"/>
              </a:rPr>
              <a:t> </a:t>
            </a:r>
            <a:r>
              <a:rPr lang="en-AU" sz="2400" spc="-10" dirty="0">
                <a:cs typeface="Arial"/>
              </a:rPr>
              <a:t>fit</a:t>
            </a:r>
            <a:r>
              <a:rPr lang="en-AU" sz="2400" spc="10" dirty="0">
                <a:cs typeface="Arial"/>
              </a:rPr>
              <a:t> </a:t>
            </a:r>
            <a:r>
              <a:rPr lang="en-AU" sz="2400" spc="-10" dirty="0">
                <a:cs typeface="Arial"/>
              </a:rPr>
              <a:t>than</a:t>
            </a:r>
            <a:r>
              <a:rPr lang="en-AU" sz="2400" spc="20" dirty="0">
                <a:cs typeface="Arial"/>
              </a:rPr>
              <a:t> </a:t>
            </a:r>
            <a:r>
              <a:rPr lang="en-AU" sz="2400" spc="-10" dirty="0">
                <a:cs typeface="Arial"/>
              </a:rPr>
              <a:t>a</a:t>
            </a:r>
            <a:r>
              <a:rPr lang="en-AU" sz="2400" spc="10" dirty="0">
                <a:cs typeface="Arial"/>
              </a:rPr>
              <a:t> </a:t>
            </a:r>
            <a:r>
              <a:rPr lang="en-AU" sz="2400" spc="-10" dirty="0">
                <a:cs typeface="Arial"/>
              </a:rPr>
              <a:t>standard</a:t>
            </a:r>
            <a:r>
              <a:rPr lang="en-AU" sz="2400" spc="10" dirty="0">
                <a:cs typeface="Arial"/>
              </a:rPr>
              <a:t> </a:t>
            </a:r>
            <a:r>
              <a:rPr lang="en-AU" sz="2400" spc="-10" dirty="0">
                <a:cs typeface="Arial"/>
              </a:rPr>
              <a:t>neoclassical </a:t>
            </a:r>
            <a:r>
              <a:rPr lang="en-AU" sz="2400" spc="-404" dirty="0">
                <a:cs typeface="Arial"/>
              </a:rPr>
              <a:t> </a:t>
            </a:r>
            <a:r>
              <a:rPr lang="en-AU" sz="2400" spc="-10" dirty="0">
                <a:cs typeface="Arial"/>
              </a:rPr>
              <a:t>model</a:t>
            </a:r>
            <a:r>
              <a:rPr lang="en-AU" sz="2400" spc="-10" dirty="0">
                <a:uFill>
                  <a:solidFill>
                    <a:srgbClr val="000000"/>
                  </a:solidFill>
                </a:uFill>
                <a:cs typeface="Arial"/>
              </a:rPr>
              <a:t>.</a:t>
            </a:r>
          </a:p>
          <a:p>
            <a:pPr>
              <a:lnSpc>
                <a:spcPct val="110000"/>
              </a:lnSpc>
              <a:spcAft>
                <a:spcPts val="1200"/>
              </a:spcAft>
              <a:buClr>
                <a:srgbClr val="0000FF"/>
              </a:buClr>
              <a:tabLst>
                <a:tab pos="726085" algn="l"/>
              </a:tabLst>
            </a:pPr>
            <a:r>
              <a:rPr lang="en-AU" sz="2400" spc="-10" dirty="0">
                <a:uFill>
                  <a:solidFill>
                    <a:srgbClr val="000000"/>
                  </a:solidFill>
                </a:uFill>
                <a:cs typeface="Arial"/>
              </a:rPr>
              <a:t>Farber (2015): taxi drivers drive more when they can earn more.</a:t>
            </a:r>
            <a:endParaRPr lang="en-AU" sz="2400" dirty="0">
              <a:cs typeface="Arial"/>
            </a:endParaRPr>
          </a:p>
        </p:txBody>
      </p:sp>
      <p:sp>
        <p:nvSpPr>
          <p:cNvPr id="51" name="TextBox 50">
            <a:extLst>
              <a:ext uri="{FF2B5EF4-FFF2-40B4-BE49-F238E27FC236}">
                <a16:creationId xmlns:a16="http://schemas.microsoft.com/office/drawing/2014/main" id="{55F625C3-D499-2B4C-B377-E89C9152AEA3}"/>
              </a:ext>
            </a:extLst>
          </p:cNvPr>
          <p:cNvSpPr txBox="1"/>
          <p:nvPr/>
        </p:nvSpPr>
        <p:spPr>
          <a:xfrm>
            <a:off x="661112" y="5517340"/>
            <a:ext cx="10957594" cy="884538"/>
          </a:xfrm>
          <a:prstGeom prst="rect">
            <a:avLst/>
          </a:prstGeom>
          <a:noFill/>
        </p:spPr>
        <p:txBody>
          <a:bodyPr wrap="square" rtlCol="0">
            <a:spAutoFit/>
          </a:bodyPr>
          <a:lstStyle/>
          <a:p>
            <a:pPr marR="844371">
              <a:lnSpc>
                <a:spcPct val="110000"/>
              </a:lnSpc>
              <a:spcBef>
                <a:spcPts val="525"/>
              </a:spcBef>
            </a:pPr>
            <a:r>
              <a:rPr lang="en-AU" sz="1000" spc="-30" dirty="0">
                <a:cs typeface="Arial"/>
              </a:rPr>
              <a:t>Farber </a:t>
            </a:r>
            <a:r>
              <a:rPr lang="en-AU" sz="1000" spc="-10" dirty="0">
                <a:cs typeface="Arial"/>
              </a:rPr>
              <a:t>(2005)</a:t>
            </a:r>
            <a:r>
              <a:rPr lang="en-AU" sz="1000" spc="119" dirty="0">
                <a:cs typeface="Arial"/>
              </a:rPr>
              <a:t> “</a:t>
            </a:r>
            <a:r>
              <a:rPr lang="en-AU" sz="1000" spc="-10" dirty="0">
                <a:cs typeface="Arial"/>
              </a:rPr>
              <a:t>Is</a:t>
            </a:r>
            <a:r>
              <a:rPr lang="en-AU" sz="1000" dirty="0">
                <a:cs typeface="Arial"/>
              </a:rPr>
              <a:t> </a:t>
            </a:r>
            <a:r>
              <a:rPr lang="en-AU" sz="1000" spc="-10" dirty="0">
                <a:cs typeface="Arial"/>
              </a:rPr>
              <a:t>tomorrow</a:t>
            </a:r>
            <a:r>
              <a:rPr lang="en-AU" sz="1000" dirty="0">
                <a:cs typeface="Arial"/>
              </a:rPr>
              <a:t> </a:t>
            </a:r>
            <a:r>
              <a:rPr lang="en-AU" sz="1000" spc="-10" dirty="0">
                <a:cs typeface="Arial"/>
              </a:rPr>
              <a:t>another</a:t>
            </a:r>
            <a:r>
              <a:rPr lang="en-AU" sz="1000" dirty="0">
                <a:cs typeface="Arial"/>
              </a:rPr>
              <a:t> </a:t>
            </a:r>
            <a:r>
              <a:rPr lang="en-AU" sz="1000" spc="-20" dirty="0">
                <a:cs typeface="Arial"/>
              </a:rPr>
              <a:t>day?</a:t>
            </a:r>
            <a:r>
              <a:rPr lang="en-AU" sz="1000" spc="119" dirty="0">
                <a:cs typeface="Arial"/>
              </a:rPr>
              <a:t> </a:t>
            </a:r>
            <a:r>
              <a:rPr lang="en-AU" sz="1000" spc="-10" dirty="0">
                <a:cs typeface="Arial"/>
              </a:rPr>
              <a:t>The</a:t>
            </a:r>
            <a:r>
              <a:rPr lang="en-AU" sz="1000" dirty="0">
                <a:cs typeface="Arial"/>
              </a:rPr>
              <a:t> </a:t>
            </a:r>
            <a:r>
              <a:rPr lang="en-AU" sz="1000" spc="-10" dirty="0">
                <a:cs typeface="Arial"/>
              </a:rPr>
              <a:t>labor</a:t>
            </a:r>
            <a:r>
              <a:rPr lang="en-AU" sz="1000" dirty="0">
                <a:cs typeface="Arial"/>
              </a:rPr>
              <a:t> </a:t>
            </a:r>
            <a:r>
              <a:rPr lang="en-AU" sz="1000" spc="-10" dirty="0">
                <a:cs typeface="Arial"/>
              </a:rPr>
              <a:t>supply</a:t>
            </a:r>
            <a:r>
              <a:rPr lang="en-AU" sz="1000" dirty="0">
                <a:cs typeface="Arial"/>
              </a:rPr>
              <a:t> </a:t>
            </a:r>
            <a:r>
              <a:rPr lang="en-AU" sz="1000" spc="-10" dirty="0">
                <a:cs typeface="Arial"/>
              </a:rPr>
              <a:t>of</a:t>
            </a:r>
            <a:r>
              <a:rPr lang="en-AU" sz="1000" spc="10" dirty="0">
                <a:cs typeface="Arial"/>
              </a:rPr>
              <a:t> </a:t>
            </a:r>
            <a:r>
              <a:rPr lang="en-AU" sz="1000" spc="-20" dirty="0">
                <a:cs typeface="Arial"/>
              </a:rPr>
              <a:t>New</a:t>
            </a:r>
            <a:r>
              <a:rPr lang="en-AU" sz="1000" dirty="0">
                <a:cs typeface="Arial"/>
              </a:rPr>
              <a:t> </a:t>
            </a:r>
            <a:r>
              <a:rPr lang="en-AU" sz="1000" spc="-59" dirty="0">
                <a:cs typeface="Arial"/>
              </a:rPr>
              <a:t>York</a:t>
            </a:r>
            <a:r>
              <a:rPr lang="en-AU" sz="1000" dirty="0">
                <a:cs typeface="Arial"/>
              </a:rPr>
              <a:t> </a:t>
            </a:r>
            <a:r>
              <a:rPr lang="en-AU" sz="1000" spc="-10" dirty="0">
                <a:cs typeface="Arial"/>
              </a:rPr>
              <a:t>City </a:t>
            </a:r>
            <a:r>
              <a:rPr lang="en-AU" sz="1000" spc="-404" dirty="0">
                <a:cs typeface="Arial"/>
              </a:rPr>
              <a:t> </a:t>
            </a:r>
            <a:r>
              <a:rPr lang="en-AU" sz="1000" spc="-10" dirty="0">
                <a:cs typeface="Arial"/>
              </a:rPr>
              <a:t>cabdrivers”,</a:t>
            </a:r>
            <a:r>
              <a:rPr lang="en-AU" sz="1000" spc="99" dirty="0">
                <a:cs typeface="Arial"/>
              </a:rPr>
              <a:t> </a:t>
            </a:r>
            <a:r>
              <a:rPr lang="en-AU" sz="1000" i="1" dirty="0">
                <a:cs typeface="Arial"/>
              </a:rPr>
              <a:t>Journal</a:t>
            </a:r>
            <a:r>
              <a:rPr lang="en-AU" sz="1000" i="1" spc="-10" dirty="0">
                <a:cs typeface="Arial"/>
              </a:rPr>
              <a:t> of Political </a:t>
            </a:r>
            <a:r>
              <a:rPr lang="en-AU" sz="1000" i="1" spc="-30" dirty="0">
                <a:cs typeface="Arial"/>
              </a:rPr>
              <a:t>Economy</a:t>
            </a:r>
            <a:r>
              <a:rPr lang="en-AU" sz="1000" spc="-30" dirty="0">
                <a:cs typeface="Arial"/>
              </a:rPr>
              <a:t>,</a:t>
            </a:r>
            <a:r>
              <a:rPr lang="en-AU" sz="1000" spc="-10" dirty="0">
                <a:cs typeface="Arial"/>
              </a:rPr>
              <a:t> 113(1), 46-82</a:t>
            </a:r>
            <a:endParaRPr lang="en-AU" sz="1000" dirty="0">
              <a:cs typeface="Arial"/>
            </a:endParaRPr>
          </a:p>
          <a:p>
            <a:pPr marR="437914">
              <a:lnSpc>
                <a:spcPct val="110000"/>
              </a:lnSpc>
              <a:spcBef>
                <a:spcPts val="515"/>
              </a:spcBef>
            </a:pPr>
            <a:r>
              <a:rPr lang="en-AU" sz="1000" spc="-30" dirty="0">
                <a:cs typeface="Arial"/>
              </a:rPr>
              <a:t>Farber</a:t>
            </a:r>
            <a:r>
              <a:rPr lang="en-AU" sz="1000" dirty="0">
                <a:cs typeface="Arial"/>
              </a:rPr>
              <a:t> </a:t>
            </a:r>
            <a:r>
              <a:rPr lang="en-AU" sz="1000" spc="-10" dirty="0">
                <a:cs typeface="Arial"/>
              </a:rPr>
              <a:t>(2008)</a:t>
            </a:r>
            <a:r>
              <a:rPr lang="en-AU" sz="1000" spc="119" dirty="0">
                <a:cs typeface="Arial"/>
              </a:rPr>
              <a:t> “</a:t>
            </a:r>
            <a:r>
              <a:rPr lang="en-AU" sz="1000" spc="-10" dirty="0">
                <a:cs typeface="Arial"/>
              </a:rPr>
              <a:t>Reference-dependent</a:t>
            </a:r>
            <a:r>
              <a:rPr lang="en-AU" sz="1000" spc="10" dirty="0">
                <a:cs typeface="Arial"/>
              </a:rPr>
              <a:t> </a:t>
            </a:r>
            <a:r>
              <a:rPr lang="en-AU" sz="1000" spc="-10" dirty="0">
                <a:cs typeface="Arial"/>
              </a:rPr>
              <a:t>preferences</a:t>
            </a:r>
            <a:r>
              <a:rPr lang="en-AU" sz="1000" dirty="0">
                <a:cs typeface="Arial"/>
              </a:rPr>
              <a:t> </a:t>
            </a:r>
            <a:r>
              <a:rPr lang="en-AU" sz="1000" spc="-10" dirty="0">
                <a:cs typeface="Arial"/>
              </a:rPr>
              <a:t>and</a:t>
            </a:r>
            <a:r>
              <a:rPr lang="en-AU" sz="1000" spc="10" dirty="0">
                <a:cs typeface="Arial"/>
              </a:rPr>
              <a:t> </a:t>
            </a:r>
            <a:r>
              <a:rPr lang="en-AU" sz="1000" spc="-10" dirty="0">
                <a:cs typeface="Arial"/>
              </a:rPr>
              <a:t>labor</a:t>
            </a:r>
            <a:r>
              <a:rPr lang="en-AU" sz="1000" dirty="0">
                <a:cs typeface="Arial"/>
              </a:rPr>
              <a:t> </a:t>
            </a:r>
            <a:r>
              <a:rPr lang="en-AU" sz="1000" spc="-10" dirty="0">
                <a:cs typeface="Arial"/>
              </a:rPr>
              <a:t>supply:</a:t>
            </a:r>
            <a:r>
              <a:rPr lang="en-AU" sz="1000" spc="119" dirty="0">
                <a:cs typeface="Arial"/>
              </a:rPr>
              <a:t> </a:t>
            </a:r>
            <a:r>
              <a:rPr lang="en-AU" sz="1000" spc="-10" dirty="0">
                <a:cs typeface="Arial"/>
              </a:rPr>
              <a:t>The</a:t>
            </a:r>
            <a:r>
              <a:rPr lang="en-AU" sz="1000" spc="10" dirty="0">
                <a:cs typeface="Arial"/>
              </a:rPr>
              <a:t> </a:t>
            </a:r>
            <a:r>
              <a:rPr lang="en-AU" sz="1000" spc="-10" dirty="0">
                <a:cs typeface="Arial"/>
              </a:rPr>
              <a:t>case</a:t>
            </a:r>
            <a:r>
              <a:rPr lang="en-AU" sz="1000" dirty="0">
                <a:cs typeface="Arial"/>
              </a:rPr>
              <a:t> </a:t>
            </a:r>
            <a:r>
              <a:rPr lang="en-AU" sz="1000" spc="-10" dirty="0">
                <a:cs typeface="Arial"/>
              </a:rPr>
              <a:t>of </a:t>
            </a:r>
            <a:r>
              <a:rPr lang="en-AU" sz="1000" spc="-404" dirty="0">
                <a:cs typeface="Arial"/>
              </a:rPr>
              <a:t> </a:t>
            </a:r>
            <a:r>
              <a:rPr lang="en-AU" sz="1000" spc="-20" dirty="0">
                <a:cs typeface="Arial"/>
              </a:rPr>
              <a:t>New</a:t>
            </a:r>
            <a:r>
              <a:rPr lang="en-AU" sz="1000" spc="-10" dirty="0">
                <a:cs typeface="Arial"/>
              </a:rPr>
              <a:t> </a:t>
            </a:r>
            <a:r>
              <a:rPr lang="en-AU" sz="1000" spc="-59" dirty="0">
                <a:cs typeface="Arial"/>
              </a:rPr>
              <a:t>York</a:t>
            </a:r>
            <a:r>
              <a:rPr lang="en-AU" sz="1000" dirty="0">
                <a:cs typeface="Arial"/>
              </a:rPr>
              <a:t> </a:t>
            </a:r>
            <a:r>
              <a:rPr lang="en-AU" sz="1000" spc="-10" dirty="0">
                <a:cs typeface="Arial"/>
              </a:rPr>
              <a:t>City taxi</a:t>
            </a:r>
            <a:r>
              <a:rPr lang="en-AU" sz="1000" dirty="0">
                <a:cs typeface="Arial"/>
              </a:rPr>
              <a:t> </a:t>
            </a:r>
            <a:r>
              <a:rPr lang="en-AU" sz="1000" spc="-10" dirty="0">
                <a:cs typeface="Arial"/>
              </a:rPr>
              <a:t>drivers”,</a:t>
            </a:r>
            <a:r>
              <a:rPr lang="en-AU" sz="1000" spc="99" dirty="0">
                <a:cs typeface="Arial"/>
              </a:rPr>
              <a:t> </a:t>
            </a:r>
            <a:r>
              <a:rPr lang="en-AU" sz="1000" i="1" spc="-10" dirty="0">
                <a:cs typeface="Arial"/>
              </a:rPr>
              <a:t>American</a:t>
            </a:r>
            <a:r>
              <a:rPr lang="en-AU" sz="1000" i="1" dirty="0">
                <a:cs typeface="Arial"/>
              </a:rPr>
              <a:t> </a:t>
            </a:r>
            <a:r>
              <a:rPr lang="en-AU" sz="1000" i="1" spc="-10" dirty="0">
                <a:cs typeface="Arial"/>
              </a:rPr>
              <a:t>Economic</a:t>
            </a:r>
            <a:r>
              <a:rPr lang="en-AU" sz="1000" i="1" dirty="0">
                <a:cs typeface="Arial"/>
              </a:rPr>
              <a:t> </a:t>
            </a:r>
            <a:r>
              <a:rPr lang="en-AU" sz="1000" i="1" spc="-40" dirty="0">
                <a:cs typeface="Arial"/>
              </a:rPr>
              <a:t>Review</a:t>
            </a:r>
            <a:r>
              <a:rPr lang="en-AU" sz="1000" spc="-40" dirty="0">
                <a:cs typeface="Arial"/>
              </a:rPr>
              <a:t>,</a:t>
            </a:r>
            <a:r>
              <a:rPr lang="en-AU" sz="1000" spc="-10" dirty="0">
                <a:cs typeface="Arial"/>
              </a:rPr>
              <a:t> 98(3),</a:t>
            </a:r>
            <a:r>
              <a:rPr lang="en-AU" sz="1000" dirty="0">
                <a:cs typeface="Arial"/>
              </a:rPr>
              <a:t> </a:t>
            </a:r>
            <a:r>
              <a:rPr lang="en-AU" sz="1000" spc="-10" dirty="0">
                <a:cs typeface="Arial"/>
              </a:rPr>
              <a:t>1069-82</a:t>
            </a:r>
          </a:p>
          <a:p>
            <a:pPr marR="437914">
              <a:lnSpc>
                <a:spcPct val="110000"/>
              </a:lnSpc>
              <a:spcBef>
                <a:spcPts val="515"/>
              </a:spcBef>
            </a:pPr>
            <a:r>
              <a:rPr lang="en-AU" sz="1000" dirty="0"/>
              <a:t>Farber (2015) “Why you Can’t Find a Taxi in the Rain and Other </a:t>
            </a:r>
            <a:r>
              <a:rPr lang="en-AU" sz="1000" dirty="0" err="1"/>
              <a:t>Labor</a:t>
            </a:r>
            <a:r>
              <a:rPr lang="en-AU" sz="1000" dirty="0"/>
              <a:t> Supply Lessons from Cab Drivers”, </a:t>
            </a:r>
            <a:r>
              <a:rPr lang="en-AU" sz="1000" i="1" dirty="0"/>
              <a:t>The Quarterly Journal of Economics</a:t>
            </a:r>
            <a:r>
              <a:rPr lang="en-AU" sz="1000" dirty="0"/>
              <a:t>,</a:t>
            </a:r>
            <a:r>
              <a:rPr lang="en-AU" sz="1000" i="1" dirty="0"/>
              <a:t>130</a:t>
            </a:r>
            <a:r>
              <a:rPr lang="en-AU" sz="1000" dirty="0"/>
              <a:t>(4), 1975–2026, </a:t>
            </a:r>
            <a:br>
              <a:rPr lang="en-AU" sz="1000" dirty="0"/>
            </a:br>
            <a:r>
              <a:rPr lang="en-AU" sz="1000" dirty="0">
                <a:hlinkClick r:id="rId2"/>
              </a:rPr>
              <a:t>https://doi.org/10.1093/qje/qjv026</a:t>
            </a:r>
            <a:endParaRPr lang="en-AU" sz="1000" dirty="0">
              <a:cs typeface="Arial"/>
            </a:endParaRPr>
          </a:p>
        </p:txBody>
      </p:sp>
    </p:spTree>
    <p:extLst>
      <p:ext uri="{BB962C8B-B14F-4D97-AF65-F5344CB8AC3E}">
        <p14:creationId xmlns:p14="http://schemas.microsoft.com/office/powerpoint/2010/main" val="215508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7D9428A3-4EA3-BB4B-93FF-5A5A4BD375CD}"/>
              </a:ext>
            </a:extLst>
          </p:cNvPr>
          <p:cNvSpPr>
            <a:spLocks noGrp="1"/>
          </p:cNvSpPr>
          <p:nvPr>
            <p:ph type="title"/>
          </p:nvPr>
        </p:nvSpPr>
        <p:spPr/>
        <p:txBody>
          <a:bodyPr/>
          <a:lstStyle/>
          <a:p>
            <a:r>
              <a:rPr lang="en-AU" dirty="0">
                <a:solidFill>
                  <a:schemeClr val="tx1"/>
                </a:solidFill>
              </a:rPr>
              <a:t>Taxi driver behaviour on rainy days</a:t>
            </a:r>
          </a:p>
        </p:txBody>
      </p:sp>
      <p:sp>
        <p:nvSpPr>
          <p:cNvPr id="51" name="TextBox 50">
            <a:extLst>
              <a:ext uri="{FF2B5EF4-FFF2-40B4-BE49-F238E27FC236}">
                <a16:creationId xmlns:a16="http://schemas.microsoft.com/office/drawing/2014/main" id="{55F625C3-D499-2B4C-B377-E89C9152AEA3}"/>
              </a:ext>
            </a:extLst>
          </p:cNvPr>
          <p:cNvSpPr txBox="1"/>
          <p:nvPr/>
        </p:nvSpPr>
        <p:spPr>
          <a:xfrm>
            <a:off x="627854" y="5963108"/>
            <a:ext cx="11051423" cy="246221"/>
          </a:xfrm>
          <a:prstGeom prst="rect">
            <a:avLst/>
          </a:prstGeom>
          <a:noFill/>
        </p:spPr>
        <p:txBody>
          <a:bodyPr wrap="none" rtlCol="0">
            <a:spAutoFit/>
          </a:bodyPr>
          <a:lstStyle/>
          <a:p>
            <a:r>
              <a:rPr lang="en-AU" sz="1000" dirty="0"/>
              <a:t>Martin (2017) “When to quit: Narrow bracketing and reference dependence in taxi drivers”, </a:t>
            </a:r>
            <a:r>
              <a:rPr lang="en-AU" sz="1000" i="1" dirty="0"/>
              <a:t>Journal of Economic </a:t>
            </a:r>
            <a:r>
              <a:rPr lang="en-AU" sz="1000" i="1" dirty="0" err="1"/>
              <a:t>Behavior</a:t>
            </a:r>
            <a:r>
              <a:rPr lang="en-AU" sz="1000" i="1" dirty="0"/>
              <a:t> &amp; Organization,</a:t>
            </a:r>
            <a:r>
              <a:rPr lang="en-AU" sz="1000" dirty="0"/>
              <a:t> </a:t>
            </a:r>
            <a:r>
              <a:rPr lang="en-AU" sz="1000" i="1" dirty="0"/>
              <a:t>144</a:t>
            </a:r>
            <a:r>
              <a:rPr lang="en-AU" sz="1000" dirty="0"/>
              <a:t>, 166–187, </a:t>
            </a:r>
            <a:r>
              <a:rPr lang="en-AU" sz="1000" dirty="0">
                <a:hlinkClick r:id="rId2"/>
              </a:rPr>
              <a:t>https://doi.org/10.1016/j.jebo.2017.09.024</a:t>
            </a:r>
            <a:endParaRPr lang="en-AU" sz="1000" dirty="0">
              <a:effectLst/>
            </a:endParaRPr>
          </a:p>
        </p:txBody>
      </p:sp>
      <p:pic>
        <p:nvPicPr>
          <p:cNvPr id="4" name="Picture 3">
            <a:extLst>
              <a:ext uri="{FF2B5EF4-FFF2-40B4-BE49-F238E27FC236}">
                <a16:creationId xmlns:a16="http://schemas.microsoft.com/office/drawing/2014/main" id="{6D87F34A-6797-4E16-F7E4-BCA2DD58FA5A}"/>
              </a:ext>
            </a:extLst>
          </p:cNvPr>
          <p:cNvPicPr>
            <a:picLocks noChangeAspect="1"/>
          </p:cNvPicPr>
          <p:nvPr/>
        </p:nvPicPr>
        <p:blipFill>
          <a:blip r:embed="rId3"/>
          <a:stretch>
            <a:fillRect/>
          </a:stretch>
        </p:blipFill>
        <p:spPr>
          <a:xfrm>
            <a:off x="1663908" y="1094113"/>
            <a:ext cx="8904158" cy="4690833"/>
          </a:xfrm>
          <a:prstGeom prst="rect">
            <a:avLst/>
          </a:prstGeom>
        </p:spPr>
      </p:pic>
    </p:spTree>
    <p:extLst>
      <p:ext uri="{BB962C8B-B14F-4D97-AF65-F5344CB8AC3E}">
        <p14:creationId xmlns:p14="http://schemas.microsoft.com/office/powerpoint/2010/main" val="357764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102990DA-714F-8A40-8EE6-5D383A7B88C6}"/>
              </a:ext>
            </a:extLst>
          </p:cNvPr>
          <p:cNvSpPr>
            <a:spLocks noGrp="1"/>
          </p:cNvSpPr>
          <p:nvPr>
            <p:ph type="body" idx="12"/>
          </p:nvPr>
        </p:nvSpPr>
        <p:spPr/>
        <p:txBody>
          <a:bodyPr/>
          <a:lstStyle/>
          <a:p>
            <a:pPr marL="23911" marR="10067">
              <a:spcBef>
                <a:spcPts val="565"/>
              </a:spcBef>
              <a:buClr>
                <a:srgbClr val="0000FF"/>
              </a:buClr>
              <a:tabLst>
                <a:tab pos="269293" algn="l"/>
              </a:tabLst>
            </a:pPr>
            <a:r>
              <a:rPr lang="en-AU" sz="2400" spc="-10" dirty="0">
                <a:cs typeface="Arial"/>
              </a:rPr>
              <a:t>The disposition effect is the tendency for investors to sell stocks that are in the gain domain relative to the purchase price and to hold stocks that are in the loss domain.</a:t>
            </a:r>
          </a:p>
        </p:txBody>
      </p:sp>
      <p:sp>
        <p:nvSpPr>
          <p:cNvPr id="63" name="Title 62">
            <a:extLst>
              <a:ext uri="{FF2B5EF4-FFF2-40B4-BE49-F238E27FC236}">
                <a16:creationId xmlns:a16="http://schemas.microsoft.com/office/drawing/2014/main" id="{C69C694D-1C1B-5046-A8F6-87DBE386E1C0}"/>
              </a:ext>
            </a:extLst>
          </p:cNvPr>
          <p:cNvSpPr>
            <a:spLocks noGrp="1"/>
          </p:cNvSpPr>
          <p:nvPr>
            <p:ph type="title"/>
          </p:nvPr>
        </p:nvSpPr>
        <p:spPr/>
        <p:txBody>
          <a:bodyPr/>
          <a:lstStyle/>
          <a:p>
            <a:r>
              <a:rPr lang="en-AU" spc="-20" dirty="0">
                <a:solidFill>
                  <a:schemeClr val="tx1"/>
                </a:solidFill>
                <a:cs typeface="Arial"/>
              </a:rPr>
              <a:t>The</a:t>
            </a:r>
            <a:r>
              <a:rPr lang="en-AU" spc="-89" dirty="0">
                <a:solidFill>
                  <a:schemeClr val="tx1"/>
                </a:solidFill>
                <a:cs typeface="Arial"/>
              </a:rPr>
              <a:t> </a:t>
            </a:r>
            <a:r>
              <a:rPr lang="en-AU" spc="-10" dirty="0">
                <a:solidFill>
                  <a:schemeClr val="tx1"/>
                </a:solidFill>
                <a:cs typeface="Arial"/>
              </a:rPr>
              <a:t>disposition</a:t>
            </a:r>
            <a:r>
              <a:rPr lang="en-AU" spc="-79" dirty="0">
                <a:solidFill>
                  <a:schemeClr val="tx1"/>
                </a:solidFill>
                <a:cs typeface="Arial"/>
              </a:rPr>
              <a:t> </a:t>
            </a:r>
            <a:r>
              <a:rPr lang="en-AU" spc="-20" dirty="0">
                <a:solidFill>
                  <a:schemeClr val="tx1"/>
                </a:solidFill>
                <a:cs typeface="Arial"/>
              </a:rPr>
              <a:t>effect</a:t>
            </a:r>
            <a:endParaRPr lang="en-AU"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102990DA-714F-8A40-8EE6-5D383A7B88C6}"/>
              </a:ext>
            </a:extLst>
          </p:cNvPr>
          <p:cNvSpPr>
            <a:spLocks noGrp="1"/>
          </p:cNvSpPr>
          <p:nvPr>
            <p:ph type="body" idx="12"/>
          </p:nvPr>
        </p:nvSpPr>
        <p:spPr/>
        <p:txBody>
          <a:bodyPr/>
          <a:lstStyle/>
          <a:p>
            <a:pPr marL="23911" marR="10067">
              <a:buClr>
                <a:srgbClr val="0000FF"/>
              </a:buClr>
              <a:tabLst>
                <a:tab pos="269293" algn="l"/>
              </a:tabLst>
            </a:pPr>
            <a:r>
              <a:rPr lang="en-AU" sz="2000" i="1" spc="-10" dirty="0">
                <a:cs typeface="Arial"/>
              </a:rPr>
              <a:t>[C]</a:t>
            </a:r>
            <a:r>
              <a:rPr lang="en-AU" sz="2000" i="1" spc="-10" dirty="0" err="1">
                <a:cs typeface="Arial"/>
              </a:rPr>
              <a:t>onsider</a:t>
            </a:r>
            <a:r>
              <a:rPr lang="en-AU" sz="2000" i="1" spc="-10" dirty="0">
                <a:cs typeface="Arial"/>
              </a:rPr>
              <a:t> an investor who purchased a stock one month ago for $50 and who finds that the stock is now selling at $40. The investor must now decide whether to realize the loss or hold the stock for one more period. To simplify the discussion, assume that there are no taxes or transaction costs. In addition, suppose that one of two equiprobable outcomes will emerge during the coming period: either the stock will increase in price by $10 or decrease in price by $10. According to prospect theory, our investor frames his choice as a choice between the following two lotteries:</a:t>
            </a:r>
          </a:p>
          <a:p>
            <a:pPr marL="23911" marR="10067">
              <a:buClr>
                <a:srgbClr val="0000FF"/>
              </a:buClr>
              <a:tabLst>
                <a:tab pos="269293" algn="l"/>
              </a:tabLst>
            </a:pPr>
            <a:r>
              <a:rPr lang="en-AU" sz="2000" i="1" spc="-10" dirty="0">
                <a:cs typeface="Arial"/>
              </a:rPr>
              <a:t>A. Sell the stock now, thereby realizing what had been a $10 "paper loss".</a:t>
            </a:r>
          </a:p>
          <a:p>
            <a:pPr marL="23911" marR="10067">
              <a:buClr>
                <a:srgbClr val="0000FF"/>
              </a:buClr>
              <a:tabLst>
                <a:tab pos="269293" algn="l"/>
              </a:tabLst>
            </a:pPr>
            <a:r>
              <a:rPr lang="en-AU" sz="2000" i="1" spc="-10" dirty="0">
                <a:cs typeface="Arial"/>
              </a:rPr>
              <a:t>B. Hold the stock for one more period, given 50-50 odds between losing an additional $10 or "breaking even."</a:t>
            </a:r>
            <a:endParaRPr lang="en-AU" sz="2400" i="1" spc="-10" dirty="0">
              <a:cs typeface="Arial"/>
            </a:endParaRPr>
          </a:p>
        </p:txBody>
      </p:sp>
      <p:sp>
        <p:nvSpPr>
          <p:cNvPr id="63" name="Title 62">
            <a:extLst>
              <a:ext uri="{FF2B5EF4-FFF2-40B4-BE49-F238E27FC236}">
                <a16:creationId xmlns:a16="http://schemas.microsoft.com/office/drawing/2014/main" id="{C69C694D-1C1B-5046-A8F6-87DBE386E1C0}"/>
              </a:ext>
            </a:extLst>
          </p:cNvPr>
          <p:cNvSpPr>
            <a:spLocks noGrp="1"/>
          </p:cNvSpPr>
          <p:nvPr>
            <p:ph type="title"/>
          </p:nvPr>
        </p:nvSpPr>
        <p:spPr/>
        <p:txBody>
          <a:bodyPr/>
          <a:lstStyle/>
          <a:p>
            <a:r>
              <a:rPr lang="en-AU" spc="-20" dirty="0">
                <a:solidFill>
                  <a:schemeClr val="tx1"/>
                </a:solidFill>
                <a:cs typeface="Arial"/>
              </a:rPr>
              <a:t>The</a:t>
            </a:r>
            <a:r>
              <a:rPr lang="en-AU" spc="-89" dirty="0">
                <a:solidFill>
                  <a:schemeClr val="tx1"/>
                </a:solidFill>
                <a:cs typeface="Arial"/>
              </a:rPr>
              <a:t> </a:t>
            </a:r>
            <a:r>
              <a:rPr lang="en-AU" spc="-10" dirty="0">
                <a:solidFill>
                  <a:schemeClr val="tx1"/>
                </a:solidFill>
                <a:cs typeface="Arial"/>
              </a:rPr>
              <a:t>disposition</a:t>
            </a:r>
            <a:r>
              <a:rPr lang="en-AU" spc="-79" dirty="0">
                <a:solidFill>
                  <a:schemeClr val="tx1"/>
                </a:solidFill>
                <a:cs typeface="Arial"/>
              </a:rPr>
              <a:t> </a:t>
            </a:r>
            <a:r>
              <a:rPr lang="en-AU" spc="-20" dirty="0">
                <a:solidFill>
                  <a:schemeClr val="tx1"/>
                </a:solidFill>
                <a:cs typeface="Arial"/>
              </a:rPr>
              <a:t>effect</a:t>
            </a:r>
            <a:endParaRPr lang="en-AU" dirty="0">
              <a:solidFill>
                <a:schemeClr val="tx1"/>
              </a:solidFill>
            </a:endParaRPr>
          </a:p>
        </p:txBody>
      </p:sp>
      <p:sp>
        <p:nvSpPr>
          <p:cNvPr id="65" name="TextBox 64">
            <a:extLst>
              <a:ext uri="{FF2B5EF4-FFF2-40B4-BE49-F238E27FC236}">
                <a16:creationId xmlns:a16="http://schemas.microsoft.com/office/drawing/2014/main" id="{BF9DC62A-8794-CA40-8E58-DE1B448C3854}"/>
              </a:ext>
            </a:extLst>
          </p:cNvPr>
          <p:cNvSpPr txBox="1"/>
          <p:nvPr/>
        </p:nvSpPr>
        <p:spPr>
          <a:xfrm>
            <a:off x="627854" y="5801555"/>
            <a:ext cx="10957594" cy="417743"/>
          </a:xfrm>
          <a:prstGeom prst="rect">
            <a:avLst/>
          </a:prstGeom>
          <a:noFill/>
        </p:spPr>
        <p:txBody>
          <a:bodyPr wrap="square" rtlCol="0">
            <a:spAutoFit/>
          </a:bodyPr>
          <a:lstStyle/>
          <a:p>
            <a:pPr marR="906033">
              <a:lnSpc>
                <a:spcPct val="110000"/>
              </a:lnSpc>
              <a:spcAft>
                <a:spcPts val="1200"/>
              </a:spcAft>
            </a:pPr>
            <a:r>
              <a:rPr lang="en-AU" sz="1000" spc="-10" dirty="0" err="1">
                <a:cs typeface="Arial"/>
              </a:rPr>
              <a:t>Shefrin</a:t>
            </a:r>
            <a:r>
              <a:rPr lang="en-AU" sz="1000" spc="-10" dirty="0">
                <a:cs typeface="Arial"/>
              </a:rPr>
              <a:t> and Statman (1985) “The Disposition to Sell Winners Too Early and Ride Losers Too Long: Theory and Evidence”, The Journal of Finance, 40(3), 777–790, </a:t>
            </a:r>
            <a:r>
              <a:rPr lang="en-AU" sz="1000" spc="-10" dirty="0">
                <a:cs typeface="Arial"/>
                <a:hlinkClick r:id="rId2"/>
              </a:rPr>
              <a:t>https://doi.org/10.1111/j.1540-6261.1985.tb05002.x</a:t>
            </a:r>
            <a:r>
              <a:rPr lang="en-AU" sz="1000" spc="-10" dirty="0">
                <a:cs typeface="Arial"/>
              </a:rPr>
              <a:t> </a:t>
            </a:r>
            <a:endParaRPr lang="en-AU" sz="1000" dirty="0">
              <a:cs typeface="Arial"/>
            </a:endParaRPr>
          </a:p>
        </p:txBody>
      </p:sp>
    </p:spTree>
    <p:extLst>
      <p:ext uri="{BB962C8B-B14F-4D97-AF65-F5344CB8AC3E}">
        <p14:creationId xmlns:p14="http://schemas.microsoft.com/office/powerpoint/2010/main" val="2642733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69C694D-1C1B-5046-A8F6-87DBE386E1C0}"/>
              </a:ext>
            </a:extLst>
          </p:cNvPr>
          <p:cNvSpPr>
            <a:spLocks noGrp="1"/>
          </p:cNvSpPr>
          <p:nvPr>
            <p:ph type="title"/>
          </p:nvPr>
        </p:nvSpPr>
        <p:spPr/>
        <p:txBody>
          <a:bodyPr/>
          <a:lstStyle/>
          <a:p>
            <a:r>
              <a:rPr lang="en-AU" spc="-20" dirty="0">
                <a:solidFill>
                  <a:schemeClr val="tx1"/>
                </a:solidFill>
                <a:cs typeface="Arial"/>
              </a:rPr>
              <a:t>The</a:t>
            </a:r>
            <a:r>
              <a:rPr lang="en-AU" spc="-89" dirty="0">
                <a:solidFill>
                  <a:schemeClr val="tx1"/>
                </a:solidFill>
                <a:cs typeface="Arial"/>
              </a:rPr>
              <a:t> </a:t>
            </a:r>
            <a:r>
              <a:rPr lang="en-AU" spc="-10" dirty="0">
                <a:solidFill>
                  <a:schemeClr val="tx1"/>
                </a:solidFill>
                <a:cs typeface="Arial"/>
              </a:rPr>
              <a:t>disposition</a:t>
            </a:r>
            <a:r>
              <a:rPr lang="en-AU" spc="-79" dirty="0">
                <a:solidFill>
                  <a:schemeClr val="tx1"/>
                </a:solidFill>
                <a:cs typeface="Arial"/>
              </a:rPr>
              <a:t> </a:t>
            </a:r>
            <a:r>
              <a:rPr lang="en-AU" spc="-20" dirty="0">
                <a:solidFill>
                  <a:schemeClr val="tx1"/>
                </a:solidFill>
                <a:cs typeface="Arial"/>
              </a:rPr>
              <a:t>effect</a:t>
            </a:r>
            <a:endParaRPr lang="en-AU" dirty="0">
              <a:solidFill>
                <a:schemeClr val="tx1"/>
              </a:solidFill>
            </a:endParaRPr>
          </a:p>
        </p:txBody>
      </p:sp>
      <p:pic>
        <p:nvPicPr>
          <p:cNvPr id="5" name="Picture 4" descr="A graph of a function&#10;&#10;Description automatically generated">
            <a:extLst>
              <a:ext uri="{FF2B5EF4-FFF2-40B4-BE49-F238E27FC236}">
                <a16:creationId xmlns:a16="http://schemas.microsoft.com/office/drawing/2014/main" id="{CBFB0EF3-82F5-BD64-218E-6EDCAE69AC71}"/>
              </a:ext>
            </a:extLst>
          </p:cNvPr>
          <p:cNvPicPr>
            <a:picLocks noChangeAspect="1"/>
          </p:cNvPicPr>
          <p:nvPr/>
        </p:nvPicPr>
        <p:blipFill>
          <a:blip r:embed="rId2"/>
          <a:stretch>
            <a:fillRect/>
          </a:stretch>
        </p:blipFill>
        <p:spPr>
          <a:xfrm>
            <a:off x="1904983" y="1056444"/>
            <a:ext cx="7772400" cy="5551714"/>
          </a:xfrm>
          <a:prstGeom prst="rect">
            <a:avLst/>
          </a:prstGeom>
        </p:spPr>
      </p:pic>
    </p:spTree>
    <p:extLst>
      <p:ext uri="{BB962C8B-B14F-4D97-AF65-F5344CB8AC3E}">
        <p14:creationId xmlns:p14="http://schemas.microsoft.com/office/powerpoint/2010/main" val="94768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C69C694D-1C1B-5046-A8F6-87DBE386E1C0}"/>
              </a:ext>
            </a:extLst>
          </p:cNvPr>
          <p:cNvSpPr>
            <a:spLocks noGrp="1"/>
          </p:cNvSpPr>
          <p:nvPr>
            <p:ph type="title"/>
          </p:nvPr>
        </p:nvSpPr>
        <p:spPr/>
        <p:txBody>
          <a:bodyPr/>
          <a:lstStyle/>
          <a:p>
            <a:r>
              <a:rPr lang="en-AU" spc="-20" dirty="0">
                <a:solidFill>
                  <a:schemeClr val="tx1"/>
                </a:solidFill>
                <a:cs typeface="Arial"/>
              </a:rPr>
              <a:t>The</a:t>
            </a:r>
            <a:r>
              <a:rPr lang="en-AU" spc="-89" dirty="0">
                <a:solidFill>
                  <a:schemeClr val="tx1"/>
                </a:solidFill>
                <a:cs typeface="Arial"/>
              </a:rPr>
              <a:t> </a:t>
            </a:r>
            <a:r>
              <a:rPr lang="en-AU" spc="-10" dirty="0">
                <a:solidFill>
                  <a:schemeClr val="tx1"/>
                </a:solidFill>
                <a:cs typeface="Arial"/>
              </a:rPr>
              <a:t>disposition</a:t>
            </a:r>
            <a:r>
              <a:rPr lang="en-AU" spc="-79" dirty="0">
                <a:solidFill>
                  <a:schemeClr val="tx1"/>
                </a:solidFill>
                <a:cs typeface="Arial"/>
              </a:rPr>
              <a:t> </a:t>
            </a:r>
            <a:r>
              <a:rPr lang="en-AU" spc="-20" dirty="0">
                <a:solidFill>
                  <a:schemeClr val="tx1"/>
                </a:solidFill>
                <a:cs typeface="Arial"/>
              </a:rPr>
              <a:t>effect</a:t>
            </a:r>
            <a:endParaRPr lang="en-AU" dirty="0">
              <a:solidFill>
                <a:schemeClr val="tx1"/>
              </a:solidFill>
            </a:endParaRPr>
          </a:p>
        </p:txBody>
      </p:sp>
      <p:pic>
        <p:nvPicPr>
          <p:cNvPr id="3" name="Picture 2" descr="A graph of a function&#10;&#10;Description automatically generated">
            <a:extLst>
              <a:ext uri="{FF2B5EF4-FFF2-40B4-BE49-F238E27FC236}">
                <a16:creationId xmlns:a16="http://schemas.microsoft.com/office/drawing/2014/main" id="{26E3754E-C6EE-0ACA-3D1F-A37701FA2767}"/>
              </a:ext>
            </a:extLst>
          </p:cNvPr>
          <p:cNvPicPr>
            <a:picLocks noChangeAspect="1"/>
          </p:cNvPicPr>
          <p:nvPr/>
        </p:nvPicPr>
        <p:blipFill>
          <a:blip r:embed="rId2"/>
          <a:stretch>
            <a:fillRect/>
          </a:stretch>
        </p:blipFill>
        <p:spPr>
          <a:xfrm>
            <a:off x="1904983" y="1056444"/>
            <a:ext cx="7772400" cy="5551714"/>
          </a:xfrm>
          <a:prstGeom prst="rect">
            <a:avLst/>
          </a:prstGeom>
        </p:spPr>
      </p:pic>
    </p:spTree>
    <p:extLst>
      <p:ext uri="{BB962C8B-B14F-4D97-AF65-F5344CB8AC3E}">
        <p14:creationId xmlns:p14="http://schemas.microsoft.com/office/powerpoint/2010/main" val="3325334892"/>
      </p:ext>
    </p:extLst>
  </p:cSld>
  <p:clrMapOvr>
    <a:masterClrMapping/>
  </p:clrMapOvr>
</p:sld>
</file>

<file path=ppt/theme/theme1.xml><?xml version="1.0" encoding="utf-8"?>
<a:theme xmlns:a="http://schemas.openxmlformats.org/drawingml/2006/main" name="Office Theme">
  <a:themeElements>
    <a:clrScheme name="211">
      <a:dk1>
        <a:srgbClr val="000000"/>
      </a:dk1>
      <a:lt1>
        <a:srgbClr val="FFFFFF"/>
      </a:lt1>
      <a:dk2>
        <a:srgbClr val="323232"/>
      </a:dk2>
      <a:lt2>
        <a:srgbClr val="B2B2B2"/>
      </a:lt2>
      <a:accent1>
        <a:srgbClr val="0F4BEB"/>
      </a:accent1>
      <a:accent2>
        <a:srgbClr val="FF2305"/>
      </a:accent2>
      <a:accent3>
        <a:srgbClr val="000000"/>
      </a:accent3>
      <a:accent4>
        <a:srgbClr val="FAF528"/>
      </a:accent4>
      <a:accent5>
        <a:srgbClr val="09D369"/>
      </a:accent5>
      <a:accent6>
        <a:srgbClr val="FF9600"/>
      </a:accent6>
      <a:hlink>
        <a:srgbClr val="00B7E0"/>
      </a:hlink>
      <a:folHlink>
        <a:srgbClr val="00B7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UTS Powerpoint template_16x9_C" id="{EA956CE0-7F49-FD41-9C98-C395F5454CD1}" vid="{8DF70025-42FC-C04B-AAEE-317C2426C9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13676</TotalTime>
  <Words>506</Words>
  <Application>Microsoft Macintosh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Helvetica</vt:lpstr>
      <vt:lpstr>Office Theme</vt:lpstr>
      <vt:lpstr>PowerPoint Presentation</vt:lpstr>
      <vt:lpstr>PowerPoint Presentation</vt:lpstr>
      <vt:lpstr>Taxi driver behaviour on rainy days</vt:lpstr>
      <vt:lpstr>Taxi driver behaviour on rainy days</vt:lpstr>
      <vt:lpstr>Taxi driver behaviour on rainy days</vt:lpstr>
      <vt:lpstr>The disposition effect</vt:lpstr>
      <vt:lpstr>The disposition effect</vt:lpstr>
      <vt:lpstr>The disposition effect</vt:lpstr>
      <vt:lpstr>The disposition effect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Behavioural Economics 23005</dc:title>
  <dc:subject/>
  <dc:creator>Jason Collins</dc:creator>
  <cp:keywords/>
  <dc:description/>
  <cp:lastModifiedBy>Jason Collins</cp:lastModifiedBy>
  <cp:revision>49</cp:revision>
  <dcterms:created xsi:type="dcterms:W3CDTF">2022-02-14T06:08:26Z</dcterms:created>
  <dcterms:modified xsi:type="dcterms:W3CDTF">2025-08-20T00:04:06Z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4f0713-8a76-46fc-9033-3e1b6c45971d_Enabled">
    <vt:lpwstr>true</vt:lpwstr>
  </property>
  <property fmtid="{D5CDD505-2E9C-101B-9397-08002B2CF9AE}" pid="3" name="MSIP_Label_ba4f0713-8a76-46fc-9033-3e1b6c45971d_SetDate">
    <vt:lpwstr>2021-06-10T03:39:58Z</vt:lpwstr>
  </property>
  <property fmtid="{D5CDD505-2E9C-101B-9397-08002B2CF9AE}" pid="4" name="MSIP_Label_ba4f0713-8a76-46fc-9033-3e1b6c45971d_Method">
    <vt:lpwstr>Privileged</vt:lpwstr>
  </property>
  <property fmtid="{D5CDD505-2E9C-101B-9397-08002B2CF9AE}" pid="5" name="MSIP_Label_ba4f0713-8a76-46fc-9033-3e1b6c45971d_Name">
    <vt:lpwstr>UTS-Public</vt:lpwstr>
  </property>
  <property fmtid="{D5CDD505-2E9C-101B-9397-08002B2CF9AE}" pid="6" name="MSIP_Label_ba4f0713-8a76-46fc-9033-3e1b6c45971d_SiteId">
    <vt:lpwstr>e8911c26-cf9f-4a9c-878e-527807be8791</vt:lpwstr>
  </property>
  <property fmtid="{D5CDD505-2E9C-101B-9397-08002B2CF9AE}" pid="7" name="MSIP_Label_ba4f0713-8a76-46fc-9033-3e1b6c45971d_ActionId">
    <vt:lpwstr>6ab3b3b8-caa6-4a18-863c-f302df8f3726</vt:lpwstr>
  </property>
  <property fmtid="{D5CDD505-2E9C-101B-9397-08002B2CF9AE}" pid="8" name="MSIP_Label_ba4f0713-8a76-46fc-9033-3e1b6c45971d_ContentBits">
    <vt:lpwstr>0</vt:lpwstr>
  </property>
</Properties>
</file>